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99" autoAdjust="0"/>
    <p:restoredTop sz="94660"/>
  </p:normalViewPr>
  <p:slideViewPr>
    <p:cSldViewPr>
      <p:cViewPr varScale="1">
        <p:scale>
          <a:sx n="71" d="100"/>
          <a:sy n="71" d="100"/>
        </p:scale>
        <p:origin x="2244" y="9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3FB0-456A-4866-8C74-5A604A49147F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FE6C-CFA8-4DB5-BCCC-47170988F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6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3FB0-456A-4866-8C74-5A604A49147F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FE6C-CFA8-4DB5-BCCC-47170988F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9029" y="456354"/>
            <a:ext cx="1922860" cy="97277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7753" y="456354"/>
            <a:ext cx="5641737" cy="97277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3FB0-456A-4866-8C74-5A604A49147F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FE6C-CFA8-4DB5-BCCC-47170988F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1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3FB0-456A-4866-8C74-5A604A49147F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FE6C-CFA8-4DB5-BCCC-47170988F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3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3FB0-456A-4866-8C74-5A604A49147F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FE6C-CFA8-4DB5-BCCC-47170988F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1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752" y="2658957"/>
            <a:ext cx="3782298" cy="752517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9591" y="2658957"/>
            <a:ext cx="3782298" cy="752517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3FB0-456A-4866-8C74-5A604A49147F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FE6C-CFA8-4DB5-BCCC-47170988F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25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3FB0-456A-4866-8C74-5A604A49147F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FE6C-CFA8-4DB5-BCCC-47170988F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3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3FB0-456A-4866-8C74-5A604A49147F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FE6C-CFA8-4DB5-BCCC-47170988F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3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3FB0-456A-4866-8C74-5A604A49147F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FE6C-CFA8-4DB5-BCCC-47170988F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0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3FB0-456A-4866-8C74-5A604A49147F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FE6C-CFA8-4DB5-BCCC-47170988F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8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3FB0-456A-4866-8C74-5A604A49147F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FE6C-CFA8-4DB5-BCCC-47170988F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1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13FB0-456A-4866-8C74-5A604A49147F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9FE6C-CFA8-4DB5-BCCC-47170988F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0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19" y="1371600"/>
            <a:ext cx="7117495" cy="743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1362" y="505385"/>
            <a:ext cx="7104999" cy="846418"/>
          </a:xfrm>
          <a:prstGeom prst="rect">
            <a:avLst/>
          </a:prstGeom>
          <a:solidFill>
            <a:srgbClr val="021FA4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Verdana" pitchFamily="34" charset="0"/>
                <a:cs typeface="Arial" pitchFamily="34" charset="0"/>
              </a:rPr>
              <a:t>PROJECT MAP</a:t>
            </a:r>
          </a:p>
          <a:p>
            <a:pPr lvl="0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n-US" sz="11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Sewer Rehabilitation Project: </a:t>
            </a:r>
            <a:r>
              <a:rPr lang="en-US" sz="1100" b="1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Weblin</a:t>
            </a:r>
            <a:r>
              <a:rPr lang="en-US" sz="11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Place 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1361" y="8807872"/>
            <a:ext cx="7104999" cy="846418"/>
          </a:xfrm>
          <a:prstGeom prst="rect">
            <a:avLst/>
          </a:prstGeom>
          <a:solidFill>
            <a:srgbClr val="021FA4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900" b="1" i="1" dirty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The vision of HRSD is that future generations will inherit clean waterways and be able to keep them clean</a:t>
            </a:r>
            <a:r>
              <a:rPr lang="en-US" sz="800" b="1" i="1" dirty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" name="Picture 39" descr="C:\Users\krusso\Desktop\White - logo bar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37" y="720986"/>
            <a:ext cx="2076077" cy="41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2278" y="1347639"/>
            <a:ext cx="7110608" cy="7456270"/>
          </a:xfrm>
          <a:custGeom>
            <a:avLst/>
            <a:gdLst>
              <a:gd name="connsiteX0" fmla="*/ 6210139 w 7104998"/>
              <a:gd name="connsiteY0" fmla="*/ 0 h 7438784"/>
              <a:gd name="connsiteX1" fmla="*/ 7104998 w 7104998"/>
              <a:gd name="connsiteY1" fmla="*/ 0 h 7438784"/>
              <a:gd name="connsiteX2" fmla="*/ 7104998 w 7104998"/>
              <a:gd name="connsiteY2" fmla="*/ 7438784 h 7438784"/>
              <a:gd name="connsiteX3" fmla="*/ 3358712 w 7104998"/>
              <a:gd name="connsiteY3" fmla="*/ 7438784 h 7438784"/>
              <a:gd name="connsiteX4" fmla="*/ 6274131 w 7104998"/>
              <a:gd name="connsiteY4" fmla="*/ 6572992 h 7438784"/>
              <a:gd name="connsiteX5" fmla="*/ 5799118 w 7104998"/>
              <a:gd name="connsiteY5" fmla="*/ 3829792 h 7438784"/>
              <a:gd name="connsiteX6" fmla="*/ 6404759 w 7104998"/>
              <a:gd name="connsiteY6" fmla="*/ 2369127 h 7438784"/>
              <a:gd name="connsiteX7" fmla="*/ 7084087 w 7104998"/>
              <a:gd name="connsiteY7" fmla="*/ 1515876 h 7438784"/>
              <a:gd name="connsiteX8" fmla="*/ 6408058 w 7104998"/>
              <a:gd name="connsiteY8" fmla="*/ 385123 h 7438784"/>
              <a:gd name="connsiteX9" fmla="*/ 6210139 w 7104998"/>
              <a:gd name="connsiteY9" fmla="*/ 0 h 7438784"/>
              <a:gd name="connsiteX10" fmla="*/ 0 w 7104998"/>
              <a:gd name="connsiteY10" fmla="*/ 0 h 7438784"/>
              <a:gd name="connsiteX11" fmla="*/ 6182314 w 7104998"/>
              <a:gd name="connsiteY11" fmla="*/ 0 h 7438784"/>
              <a:gd name="connsiteX12" fmla="*/ 5613317 w 7104998"/>
              <a:gd name="connsiteY12" fmla="*/ 658255 h 7438784"/>
              <a:gd name="connsiteX13" fmla="*/ 5169725 w 7104998"/>
              <a:gd name="connsiteY13" fmla="*/ 730332 h 7438784"/>
              <a:gd name="connsiteX14" fmla="*/ 4029694 w 7104998"/>
              <a:gd name="connsiteY14" fmla="*/ 849085 h 7438784"/>
              <a:gd name="connsiteX15" fmla="*/ 3709060 w 7104998"/>
              <a:gd name="connsiteY15" fmla="*/ 2061 h 7438784"/>
              <a:gd name="connsiteX16" fmla="*/ 2984666 w 7104998"/>
              <a:gd name="connsiteY16" fmla="*/ 195942 h 7438784"/>
              <a:gd name="connsiteX17" fmla="*/ 2949040 w 7104998"/>
              <a:gd name="connsiteY17" fmla="*/ 362197 h 7438784"/>
              <a:gd name="connsiteX18" fmla="*/ 2949040 w 7104998"/>
              <a:gd name="connsiteY18" fmla="*/ 1027215 h 7438784"/>
              <a:gd name="connsiteX19" fmla="*/ 2687782 w 7104998"/>
              <a:gd name="connsiteY19" fmla="*/ 884711 h 7438784"/>
              <a:gd name="connsiteX20" fmla="*/ 2129642 w 7104998"/>
              <a:gd name="connsiteY20" fmla="*/ 1644732 h 7438784"/>
              <a:gd name="connsiteX21" fmla="*/ 1595253 w 7104998"/>
              <a:gd name="connsiteY21" fmla="*/ 2856015 h 7438784"/>
              <a:gd name="connsiteX22" fmla="*/ 1512125 w 7104998"/>
              <a:gd name="connsiteY22" fmla="*/ 3188524 h 7438784"/>
              <a:gd name="connsiteX23" fmla="*/ 1464624 w 7104998"/>
              <a:gd name="connsiteY23" fmla="*/ 3331029 h 7438784"/>
              <a:gd name="connsiteX24" fmla="*/ 1203368 w 7104998"/>
              <a:gd name="connsiteY24" fmla="*/ 3396342 h 7438784"/>
              <a:gd name="connsiteX25" fmla="*/ 1227118 w 7104998"/>
              <a:gd name="connsiteY25" fmla="*/ 4316680 h 7438784"/>
              <a:gd name="connsiteX26" fmla="*/ 1322120 w 7104998"/>
              <a:gd name="connsiteY26" fmla="*/ 5634841 h 7438784"/>
              <a:gd name="connsiteX27" fmla="*/ 1963388 w 7104998"/>
              <a:gd name="connsiteY27" fmla="*/ 5599215 h 7438784"/>
              <a:gd name="connsiteX28" fmla="*/ 1987138 w 7104998"/>
              <a:gd name="connsiteY28" fmla="*/ 5753594 h 7438784"/>
              <a:gd name="connsiteX29" fmla="*/ 2117767 w 7104998"/>
              <a:gd name="connsiteY29" fmla="*/ 5836721 h 7438784"/>
              <a:gd name="connsiteX30" fmla="*/ 2248395 w 7104998"/>
              <a:gd name="connsiteY30" fmla="*/ 6097979 h 7438784"/>
              <a:gd name="connsiteX31" fmla="*/ 2248395 w 7104998"/>
              <a:gd name="connsiteY31" fmla="*/ 6454238 h 7438784"/>
              <a:gd name="connsiteX32" fmla="*/ 1761507 w 7104998"/>
              <a:gd name="connsiteY32" fmla="*/ 6561116 h 7438784"/>
              <a:gd name="connsiteX33" fmla="*/ 1666505 w 7104998"/>
              <a:gd name="connsiteY33" fmla="*/ 7226134 h 7438784"/>
              <a:gd name="connsiteX34" fmla="*/ 2664032 w 7104998"/>
              <a:gd name="connsiteY34" fmla="*/ 6881750 h 7438784"/>
              <a:gd name="connsiteX35" fmla="*/ 2696571 w 7104998"/>
              <a:gd name="connsiteY35" fmla="*/ 7438784 h 7438784"/>
              <a:gd name="connsiteX36" fmla="*/ 0 w 7104998"/>
              <a:gd name="connsiteY36" fmla="*/ 7438784 h 7438784"/>
              <a:gd name="connsiteX37" fmla="*/ 0 w 7104998"/>
              <a:gd name="connsiteY37" fmla="*/ 0 h 7438784"/>
              <a:gd name="connsiteX0" fmla="*/ 6210139 w 7104998"/>
              <a:gd name="connsiteY0" fmla="*/ 0 h 7438784"/>
              <a:gd name="connsiteX1" fmla="*/ 7104998 w 7104998"/>
              <a:gd name="connsiteY1" fmla="*/ 0 h 7438784"/>
              <a:gd name="connsiteX2" fmla="*/ 7104998 w 7104998"/>
              <a:gd name="connsiteY2" fmla="*/ 7438784 h 7438784"/>
              <a:gd name="connsiteX3" fmla="*/ 3358712 w 7104998"/>
              <a:gd name="connsiteY3" fmla="*/ 7438784 h 7438784"/>
              <a:gd name="connsiteX4" fmla="*/ 6274131 w 7104998"/>
              <a:gd name="connsiteY4" fmla="*/ 6572992 h 7438784"/>
              <a:gd name="connsiteX5" fmla="*/ 5799118 w 7104998"/>
              <a:gd name="connsiteY5" fmla="*/ 3829792 h 7438784"/>
              <a:gd name="connsiteX6" fmla="*/ 6404759 w 7104998"/>
              <a:gd name="connsiteY6" fmla="*/ 2369127 h 7438784"/>
              <a:gd name="connsiteX7" fmla="*/ 7084087 w 7104998"/>
              <a:gd name="connsiteY7" fmla="*/ 1515876 h 7438784"/>
              <a:gd name="connsiteX8" fmla="*/ 6408058 w 7104998"/>
              <a:gd name="connsiteY8" fmla="*/ 385123 h 7438784"/>
              <a:gd name="connsiteX9" fmla="*/ 6210139 w 7104998"/>
              <a:gd name="connsiteY9" fmla="*/ 0 h 7438784"/>
              <a:gd name="connsiteX10" fmla="*/ 0 w 7104998"/>
              <a:gd name="connsiteY10" fmla="*/ 0 h 7438784"/>
              <a:gd name="connsiteX11" fmla="*/ 5932932 w 7104998"/>
              <a:gd name="connsiteY11" fmla="*/ 106878 h 7438784"/>
              <a:gd name="connsiteX12" fmla="*/ 5613317 w 7104998"/>
              <a:gd name="connsiteY12" fmla="*/ 658255 h 7438784"/>
              <a:gd name="connsiteX13" fmla="*/ 5169725 w 7104998"/>
              <a:gd name="connsiteY13" fmla="*/ 730332 h 7438784"/>
              <a:gd name="connsiteX14" fmla="*/ 4029694 w 7104998"/>
              <a:gd name="connsiteY14" fmla="*/ 849085 h 7438784"/>
              <a:gd name="connsiteX15" fmla="*/ 3709060 w 7104998"/>
              <a:gd name="connsiteY15" fmla="*/ 2061 h 7438784"/>
              <a:gd name="connsiteX16" fmla="*/ 2984666 w 7104998"/>
              <a:gd name="connsiteY16" fmla="*/ 195942 h 7438784"/>
              <a:gd name="connsiteX17" fmla="*/ 2949040 w 7104998"/>
              <a:gd name="connsiteY17" fmla="*/ 362197 h 7438784"/>
              <a:gd name="connsiteX18" fmla="*/ 2949040 w 7104998"/>
              <a:gd name="connsiteY18" fmla="*/ 1027215 h 7438784"/>
              <a:gd name="connsiteX19" fmla="*/ 2687782 w 7104998"/>
              <a:gd name="connsiteY19" fmla="*/ 884711 h 7438784"/>
              <a:gd name="connsiteX20" fmla="*/ 2129642 w 7104998"/>
              <a:gd name="connsiteY20" fmla="*/ 1644732 h 7438784"/>
              <a:gd name="connsiteX21" fmla="*/ 1595253 w 7104998"/>
              <a:gd name="connsiteY21" fmla="*/ 2856015 h 7438784"/>
              <a:gd name="connsiteX22" fmla="*/ 1512125 w 7104998"/>
              <a:gd name="connsiteY22" fmla="*/ 3188524 h 7438784"/>
              <a:gd name="connsiteX23" fmla="*/ 1464624 w 7104998"/>
              <a:gd name="connsiteY23" fmla="*/ 3331029 h 7438784"/>
              <a:gd name="connsiteX24" fmla="*/ 1203368 w 7104998"/>
              <a:gd name="connsiteY24" fmla="*/ 3396342 h 7438784"/>
              <a:gd name="connsiteX25" fmla="*/ 1227118 w 7104998"/>
              <a:gd name="connsiteY25" fmla="*/ 4316680 h 7438784"/>
              <a:gd name="connsiteX26" fmla="*/ 1322120 w 7104998"/>
              <a:gd name="connsiteY26" fmla="*/ 5634841 h 7438784"/>
              <a:gd name="connsiteX27" fmla="*/ 1963388 w 7104998"/>
              <a:gd name="connsiteY27" fmla="*/ 5599215 h 7438784"/>
              <a:gd name="connsiteX28" fmla="*/ 1987138 w 7104998"/>
              <a:gd name="connsiteY28" fmla="*/ 5753594 h 7438784"/>
              <a:gd name="connsiteX29" fmla="*/ 2117767 w 7104998"/>
              <a:gd name="connsiteY29" fmla="*/ 5836721 h 7438784"/>
              <a:gd name="connsiteX30" fmla="*/ 2248395 w 7104998"/>
              <a:gd name="connsiteY30" fmla="*/ 6097979 h 7438784"/>
              <a:gd name="connsiteX31" fmla="*/ 2248395 w 7104998"/>
              <a:gd name="connsiteY31" fmla="*/ 6454238 h 7438784"/>
              <a:gd name="connsiteX32" fmla="*/ 1761507 w 7104998"/>
              <a:gd name="connsiteY32" fmla="*/ 6561116 h 7438784"/>
              <a:gd name="connsiteX33" fmla="*/ 1666505 w 7104998"/>
              <a:gd name="connsiteY33" fmla="*/ 7226134 h 7438784"/>
              <a:gd name="connsiteX34" fmla="*/ 2664032 w 7104998"/>
              <a:gd name="connsiteY34" fmla="*/ 6881750 h 7438784"/>
              <a:gd name="connsiteX35" fmla="*/ 2696571 w 7104998"/>
              <a:gd name="connsiteY35" fmla="*/ 7438784 h 7438784"/>
              <a:gd name="connsiteX36" fmla="*/ 0 w 7104998"/>
              <a:gd name="connsiteY36" fmla="*/ 7438784 h 7438784"/>
              <a:gd name="connsiteX37" fmla="*/ 0 w 7104998"/>
              <a:gd name="connsiteY37" fmla="*/ 0 h 7438784"/>
              <a:gd name="connsiteX0" fmla="*/ 6210139 w 7104998"/>
              <a:gd name="connsiteY0" fmla="*/ 0 h 7438784"/>
              <a:gd name="connsiteX1" fmla="*/ 7104998 w 7104998"/>
              <a:gd name="connsiteY1" fmla="*/ 0 h 7438784"/>
              <a:gd name="connsiteX2" fmla="*/ 7104998 w 7104998"/>
              <a:gd name="connsiteY2" fmla="*/ 7438784 h 7438784"/>
              <a:gd name="connsiteX3" fmla="*/ 3358712 w 7104998"/>
              <a:gd name="connsiteY3" fmla="*/ 7438784 h 7438784"/>
              <a:gd name="connsiteX4" fmla="*/ 6274131 w 7104998"/>
              <a:gd name="connsiteY4" fmla="*/ 6572992 h 7438784"/>
              <a:gd name="connsiteX5" fmla="*/ 5799118 w 7104998"/>
              <a:gd name="connsiteY5" fmla="*/ 3829792 h 7438784"/>
              <a:gd name="connsiteX6" fmla="*/ 6404759 w 7104998"/>
              <a:gd name="connsiteY6" fmla="*/ 2369127 h 7438784"/>
              <a:gd name="connsiteX7" fmla="*/ 7084087 w 7104998"/>
              <a:gd name="connsiteY7" fmla="*/ 1515876 h 7438784"/>
              <a:gd name="connsiteX8" fmla="*/ 6408058 w 7104998"/>
              <a:gd name="connsiteY8" fmla="*/ 385123 h 7438784"/>
              <a:gd name="connsiteX9" fmla="*/ 6210139 w 7104998"/>
              <a:gd name="connsiteY9" fmla="*/ 0 h 7438784"/>
              <a:gd name="connsiteX10" fmla="*/ 0 w 7104998"/>
              <a:gd name="connsiteY10" fmla="*/ 0 h 7438784"/>
              <a:gd name="connsiteX11" fmla="*/ 5932932 w 7104998"/>
              <a:gd name="connsiteY11" fmla="*/ 106878 h 7438784"/>
              <a:gd name="connsiteX12" fmla="*/ 5613317 w 7104998"/>
              <a:gd name="connsiteY12" fmla="*/ 658255 h 7438784"/>
              <a:gd name="connsiteX13" fmla="*/ 5169725 w 7104998"/>
              <a:gd name="connsiteY13" fmla="*/ 730332 h 7438784"/>
              <a:gd name="connsiteX14" fmla="*/ 4029694 w 7104998"/>
              <a:gd name="connsiteY14" fmla="*/ 849085 h 7438784"/>
              <a:gd name="connsiteX15" fmla="*/ 3614057 w 7104998"/>
              <a:gd name="connsiteY15" fmla="*/ 999589 h 7438784"/>
              <a:gd name="connsiteX16" fmla="*/ 2984666 w 7104998"/>
              <a:gd name="connsiteY16" fmla="*/ 195942 h 7438784"/>
              <a:gd name="connsiteX17" fmla="*/ 2949040 w 7104998"/>
              <a:gd name="connsiteY17" fmla="*/ 362197 h 7438784"/>
              <a:gd name="connsiteX18" fmla="*/ 2949040 w 7104998"/>
              <a:gd name="connsiteY18" fmla="*/ 1027215 h 7438784"/>
              <a:gd name="connsiteX19" fmla="*/ 2687782 w 7104998"/>
              <a:gd name="connsiteY19" fmla="*/ 884711 h 7438784"/>
              <a:gd name="connsiteX20" fmla="*/ 2129642 w 7104998"/>
              <a:gd name="connsiteY20" fmla="*/ 1644732 h 7438784"/>
              <a:gd name="connsiteX21" fmla="*/ 1595253 w 7104998"/>
              <a:gd name="connsiteY21" fmla="*/ 2856015 h 7438784"/>
              <a:gd name="connsiteX22" fmla="*/ 1512125 w 7104998"/>
              <a:gd name="connsiteY22" fmla="*/ 3188524 h 7438784"/>
              <a:gd name="connsiteX23" fmla="*/ 1464624 w 7104998"/>
              <a:gd name="connsiteY23" fmla="*/ 3331029 h 7438784"/>
              <a:gd name="connsiteX24" fmla="*/ 1203368 w 7104998"/>
              <a:gd name="connsiteY24" fmla="*/ 3396342 h 7438784"/>
              <a:gd name="connsiteX25" fmla="*/ 1227118 w 7104998"/>
              <a:gd name="connsiteY25" fmla="*/ 4316680 h 7438784"/>
              <a:gd name="connsiteX26" fmla="*/ 1322120 w 7104998"/>
              <a:gd name="connsiteY26" fmla="*/ 5634841 h 7438784"/>
              <a:gd name="connsiteX27" fmla="*/ 1963388 w 7104998"/>
              <a:gd name="connsiteY27" fmla="*/ 5599215 h 7438784"/>
              <a:gd name="connsiteX28" fmla="*/ 1987138 w 7104998"/>
              <a:gd name="connsiteY28" fmla="*/ 5753594 h 7438784"/>
              <a:gd name="connsiteX29" fmla="*/ 2117767 w 7104998"/>
              <a:gd name="connsiteY29" fmla="*/ 5836721 h 7438784"/>
              <a:gd name="connsiteX30" fmla="*/ 2248395 w 7104998"/>
              <a:gd name="connsiteY30" fmla="*/ 6097979 h 7438784"/>
              <a:gd name="connsiteX31" fmla="*/ 2248395 w 7104998"/>
              <a:gd name="connsiteY31" fmla="*/ 6454238 h 7438784"/>
              <a:gd name="connsiteX32" fmla="*/ 1761507 w 7104998"/>
              <a:gd name="connsiteY32" fmla="*/ 6561116 h 7438784"/>
              <a:gd name="connsiteX33" fmla="*/ 1666505 w 7104998"/>
              <a:gd name="connsiteY33" fmla="*/ 7226134 h 7438784"/>
              <a:gd name="connsiteX34" fmla="*/ 2664032 w 7104998"/>
              <a:gd name="connsiteY34" fmla="*/ 6881750 h 7438784"/>
              <a:gd name="connsiteX35" fmla="*/ 2696571 w 7104998"/>
              <a:gd name="connsiteY35" fmla="*/ 7438784 h 7438784"/>
              <a:gd name="connsiteX36" fmla="*/ 0 w 7104998"/>
              <a:gd name="connsiteY36" fmla="*/ 7438784 h 7438784"/>
              <a:gd name="connsiteX37" fmla="*/ 0 w 7104998"/>
              <a:gd name="connsiteY37" fmla="*/ 0 h 7438784"/>
              <a:gd name="connsiteX0" fmla="*/ 6958284 w 7104998"/>
              <a:gd name="connsiteY0" fmla="*/ 154379 h 7438784"/>
              <a:gd name="connsiteX1" fmla="*/ 7104998 w 7104998"/>
              <a:gd name="connsiteY1" fmla="*/ 0 h 7438784"/>
              <a:gd name="connsiteX2" fmla="*/ 7104998 w 7104998"/>
              <a:gd name="connsiteY2" fmla="*/ 7438784 h 7438784"/>
              <a:gd name="connsiteX3" fmla="*/ 3358712 w 7104998"/>
              <a:gd name="connsiteY3" fmla="*/ 7438784 h 7438784"/>
              <a:gd name="connsiteX4" fmla="*/ 6274131 w 7104998"/>
              <a:gd name="connsiteY4" fmla="*/ 6572992 h 7438784"/>
              <a:gd name="connsiteX5" fmla="*/ 5799118 w 7104998"/>
              <a:gd name="connsiteY5" fmla="*/ 3829792 h 7438784"/>
              <a:gd name="connsiteX6" fmla="*/ 6404759 w 7104998"/>
              <a:gd name="connsiteY6" fmla="*/ 2369127 h 7438784"/>
              <a:gd name="connsiteX7" fmla="*/ 7084087 w 7104998"/>
              <a:gd name="connsiteY7" fmla="*/ 1515876 h 7438784"/>
              <a:gd name="connsiteX8" fmla="*/ 6408058 w 7104998"/>
              <a:gd name="connsiteY8" fmla="*/ 385123 h 7438784"/>
              <a:gd name="connsiteX9" fmla="*/ 6958284 w 7104998"/>
              <a:gd name="connsiteY9" fmla="*/ 154379 h 7438784"/>
              <a:gd name="connsiteX10" fmla="*/ 0 w 7104998"/>
              <a:gd name="connsiteY10" fmla="*/ 0 h 7438784"/>
              <a:gd name="connsiteX11" fmla="*/ 5932932 w 7104998"/>
              <a:gd name="connsiteY11" fmla="*/ 106878 h 7438784"/>
              <a:gd name="connsiteX12" fmla="*/ 5613317 w 7104998"/>
              <a:gd name="connsiteY12" fmla="*/ 658255 h 7438784"/>
              <a:gd name="connsiteX13" fmla="*/ 5169725 w 7104998"/>
              <a:gd name="connsiteY13" fmla="*/ 730332 h 7438784"/>
              <a:gd name="connsiteX14" fmla="*/ 4029694 w 7104998"/>
              <a:gd name="connsiteY14" fmla="*/ 849085 h 7438784"/>
              <a:gd name="connsiteX15" fmla="*/ 3614057 w 7104998"/>
              <a:gd name="connsiteY15" fmla="*/ 999589 h 7438784"/>
              <a:gd name="connsiteX16" fmla="*/ 2984666 w 7104998"/>
              <a:gd name="connsiteY16" fmla="*/ 195942 h 7438784"/>
              <a:gd name="connsiteX17" fmla="*/ 2949040 w 7104998"/>
              <a:gd name="connsiteY17" fmla="*/ 362197 h 7438784"/>
              <a:gd name="connsiteX18" fmla="*/ 2949040 w 7104998"/>
              <a:gd name="connsiteY18" fmla="*/ 1027215 h 7438784"/>
              <a:gd name="connsiteX19" fmla="*/ 2687782 w 7104998"/>
              <a:gd name="connsiteY19" fmla="*/ 884711 h 7438784"/>
              <a:gd name="connsiteX20" fmla="*/ 2129642 w 7104998"/>
              <a:gd name="connsiteY20" fmla="*/ 1644732 h 7438784"/>
              <a:gd name="connsiteX21" fmla="*/ 1595253 w 7104998"/>
              <a:gd name="connsiteY21" fmla="*/ 2856015 h 7438784"/>
              <a:gd name="connsiteX22" fmla="*/ 1512125 w 7104998"/>
              <a:gd name="connsiteY22" fmla="*/ 3188524 h 7438784"/>
              <a:gd name="connsiteX23" fmla="*/ 1464624 w 7104998"/>
              <a:gd name="connsiteY23" fmla="*/ 3331029 h 7438784"/>
              <a:gd name="connsiteX24" fmla="*/ 1203368 w 7104998"/>
              <a:gd name="connsiteY24" fmla="*/ 3396342 h 7438784"/>
              <a:gd name="connsiteX25" fmla="*/ 1227118 w 7104998"/>
              <a:gd name="connsiteY25" fmla="*/ 4316680 h 7438784"/>
              <a:gd name="connsiteX26" fmla="*/ 1322120 w 7104998"/>
              <a:gd name="connsiteY26" fmla="*/ 5634841 h 7438784"/>
              <a:gd name="connsiteX27" fmla="*/ 1963388 w 7104998"/>
              <a:gd name="connsiteY27" fmla="*/ 5599215 h 7438784"/>
              <a:gd name="connsiteX28" fmla="*/ 1987138 w 7104998"/>
              <a:gd name="connsiteY28" fmla="*/ 5753594 h 7438784"/>
              <a:gd name="connsiteX29" fmla="*/ 2117767 w 7104998"/>
              <a:gd name="connsiteY29" fmla="*/ 5836721 h 7438784"/>
              <a:gd name="connsiteX30" fmla="*/ 2248395 w 7104998"/>
              <a:gd name="connsiteY30" fmla="*/ 6097979 h 7438784"/>
              <a:gd name="connsiteX31" fmla="*/ 2248395 w 7104998"/>
              <a:gd name="connsiteY31" fmla="*/ 6454238 h 7438784"/>
              <a:gd name="connsiteX32" fmla="*/ 1761507 w 7104998"/>
              <a:gd name="connsiteY32" fmla="*/ 6561116 h 7438784"/>
              <a:gd name="connsiteX33" fmla="*/ 1666505 w 7104998"/>
              <a:gd name="connsiteY33" fmla="*/ 7226134 h 7438784"/>
              <a:gd name="connsiteX34" fmla="*/ 2664032 w 7104998"/>
              <a:gd name="connsiteY34" fmla="*/ 6881750 h 7438784"/>
              <a:gd name="connsiteX35" fmla="*/ 2696571 w 7104998"/>
              <a:gd name="connsiteY35" fmla="*/ 7438784 h 7438784"/>
              <a:gd name="connsiteX36" fmla="*/ 0 w 7104998"/>
              <a:gd name="connsiteY36" fmla="*/ 7438784 h 7438784"/>
              <a:gd name="connsiteX37" fmla="*/ 0 w 7104998"/>
              <a:gd name="connsiteY37" fmla="*/ 0 h 7438784"/>
              <a:gd name="connsiteX0" fmla="*/ 7088913 w 7104998"/>
              <a:gd name="connsiteY0" fmla="*/ 0 h 7438785"/>
              <a:gd name="connsiteX1" fmla="*/ 7104998 w 7104998"/>
              <a:gd name="connsiteY1" fmla="*/ 1 h 7438785"/>
              <a:gd name="connsiteX2" fmla="*/ 7104998 w 7104998"/>
              <a:gd name="connsiteY2" fmla="*/ 7438785 h 7438785"/>
              <a:gd name="connsiteX3" fmla="*/ 3358712 w 7104998"/>
              <a:gd name="connsiteY3" fmla="*/ 7438785 h 7438785"/>
              <a:gd name="connsiteX4" fmla="*/ 6274131 w 7104998"/>
              <a:gd name="connsiteY4" fmla="*/ 6572993 h 7438785"/>
              <a:gd name="connsiteX5" fmla="*/ 5799118 w 7104998"/>
              <a:gd name="connsiteY5" fmla="*/ 3829793 h 7438785"/>
              <a:gd name="connsiteX6" fmla="*/ 6404759 w 7104998"/>
              <a:gd name="connsiteY6" fmla="*/ 2369128 h 7438785"/>
              <a:gd name="connsiteX7" fmla="*/ 7084087 w 7104998"/>
              <a:gd name="connsiteY7" fmla="*/ 1515877 h 7438785"/>
              <a:gd name="connsiteX8" fmla="*/ 6408058 w 7104998"/>
              <a:gd name="connsiteY8" fmla="*/ 385124 h 7438785"/>
              <a:gd name="connsiteX9" fmla="*/ 7088913 w 7104998"/>
              <a:gd name="connsiteY9" fmla="*/ 0 h 7438785"/>
              <a:gd name="connsiteX10" fmla="*/ 0 w 7104998"/>
              <a:gd name="connsiteY10" fmla="*/ 1 h 7438785"/>
              <a:gd name="connsiteX11" fmla="*/ 5932932 w 7104998"/>
              <a:gd name="connsiteY11" fmla="*/ 106879 h 7438785"/>
              <a:gd name="connsiteX12" fmla="*/ 5613317 w 7104998"/>
              <a:gd name="connsiteY12" fmla="*/ 658256 h 7438785"/>
              <a:gd name="connsiteX13" fmla="*/ 5169725 w 7104998"/>
              <a:gd name="connsiteY13" fmla="*/ 730333 h 7438785"/>
              <a:gd name="connsiteX14" fmla="*/ 4029694 w 7104998"/>
              <a:gd name="connsiteY14" fmla="*/ 849086 h 7438785"/>
              <a:gd name="connsiteX15" fmla="*/ 3614057 w 7104998"/>
              <a:gd name="connsiteY15" fmla="*/ 999590 h 7438785"/>
              <a:gd name="connsiteX16" fmla="*/ 2984666 w 7104998"/>
              <a:gd name="connsiteY16" fmla="*/ 195943 h 7438785"/>
              <a:gd name="connsiteX17" fmla="*/ 2949040 w 7104998"/>
              <a:gd name="connsiteY17" fmla="*/ 362198 h 7438785"/>
              <a:gd name="connsiteX18" fmla="*/ 2949040 w 7104998"/>
              <a:gd name="connsiteY18" fmla="*/ 1027216 h 7438785"/>
              <a:gd name="connsiteX19" fmla="*/ 2687782 w 7104998"/>
              <a:gd name="connsiteY19" fmla="*/ 884712 h 7438785"/>
              <a:gd name="connsiteX20" fmla="*/ 2129642 w 7104998"/>
              <a:gd name="connsiteY20" fmla="*/ 1644733 h 7438785"/>
              <a:gd name="connsiteX21" fmla="*/ 1595253 w 7104998"/>
              <a:gd name="connsiteY21" fmla="*/ 2856016 h 7438785"/>
              <a:gd name="connsiteX22" fmla="*/ 1512125 w 7104998"/>
              <a:gd name="connsiteY22" fmla="*/ 3188525 h 7438785"/>
              <a:gd name="connsiteX23" fmla="*/ 1464624 w 7104998"/>
              <a:gd name="connsiteY23" fmla="*/ 3331030 h 7438785"/>
              <a:gd name="connsiteX24" fmla="*/ 1203368 w 7104998"/>
              <a:gd name="connsiteY24" fmla="*/ 3396343 h 7438785"/>
              <a:gd name="connsiteX25" fmla="*/ 1227118 w 7104998"/>
              <a:gd name="connsiteY25" fmla="*/ 4316681 h 7438785"/>
              <a:gd name="connsiteX26" fmla="*/ 1322120 w 7104998"/>
              <a:gd name="connsiteY26" fmla="*/ 5634842 h 7438785"/>
              <a:gd name="connsiteX27" fmla="*/ 1963388 w 7104998"/>
              <a:gd name="connsiteY27" fmla="*/ 5599216 h 7438785"/>
              <a:gd name="connsiteX28" fmla="*/ 1987138 w 7104998"/>
              <a:gd name="connsiteY28" fmla="*/ 5753595 h 7438785"/>
              <a:gd name="connsiteX29" fmla="*/ 2117767 w 7104998"/>
              <a:gd name="connsiteY29" fmla="*/ 5836722 h 7438785"/>
              <a:gd name="connsiteX30" fmla="*/ 2248395 w 7104998"/>
              <a:gd name="connsiteY30" fmla="*/ 6097980 h 7438785"/>
              <a:gd name="connsiteX31" fmla="*/ 2248395 w 7104998"/>
              <a:gd name="connsiteY31" fmla="*/ 6454239 h 7438785"/>
              <a:gd name="connsiteX32" fmla="*/ 1761507 w 7104998"/>
              <a:gd name="connsiteY32" fmla="*/ 6561117 h 7438785"/>
              <a:gd name="connsiteX33" fmla="*/ 1666505 w 7104998"/>
              <a:gd name="connsiteY33" fmla="*/ 7226135 h 7438785"/>
              <a:gd name="connsiteX34" fmla="*/ 2664032 w 7104998"/>
              <a:gd name="connsiteY34" fmla="*/ 6881751 h 7438785"/>
              <a:gd name="connsiteX35" fmla="*/ 2696571 w 7104998"/>
              <a:gd name="connsiteY35" fmla="*/ 7438785 h 7438785"/>
              <a:gd name="connsiteX36" fmla="*/ 0 w 7104998"/>
              <a:gd name="connsiteY36" fmla="*/ 7438785 h 7438785"/>
              <a:gd name="connsiteX37" fmla="*/ 0 w 7104998"/>
              <a:gd name="connsiteY37" fmla="*/ 1 h 7438785"/>
              <a:gd name="connsiteX0" fmla="*/ 7088913 w 7104998"/>
              <a:gd name="connsiteY0" fmla="*/ 11874 h 7438784"/>
              <a:gd name="connsiteX1" fmla="*/ 7104998 w 7104998"/>
              <a:gd name="connsiteY1" fmla="*/ 0 h 7438784"/>
              <a:gd name="connsiteX2" fmla="*/ 7104998 w 7104998"/>
              <a:gd name="connsiteY2" fmla="*/ 7438784 h 7438784"/>
              <a:gd name="connsiteX3" fmla="*/ 3358712 w 7104998"/>
              <a:gd name="connsiteY3" fmla="*/ 7438784 h 7438784"/>
              <a:gd name="connsiteX4" fmla="*/ 6274131 w 7104998"/>
              <a:gd name="connsiteY4" fmla="*/ 6572992 h 7438784"/>
              <a:gd name="connsiteX5" fmla="*/ 5799118 w 7104998"/>
              <a:gd name="connsiteY5" fmla="*/ 3829792 h 7438784"/>
              <a:gd name="connsiteX6" fmla="*/ 6404759 w 7104998"/>
              <a:gd name="connsiteY6" fmla="*/ 2369127 h 7438784"/>
              <a:gd name="connsiteX7" fmla="*/ 7084087 w 7104998"/>
              <a:gd name="connsiteY7" fmla="*/ 1515876 h 7438784"/>
              <a:gd name="connsiteX8" fmla="*/ 6408058 w 7104998"/>
              <a:gd name="connsiteY8" fmla="*/ 385123 h 7438784"/>
              <a:gd name="connsiteX9" fmla="*/ 7088913 w 7104998"/>
              <a:gd name="connsiteY9" fmla="*/ 11874 h 7438784"/>
              <a:gd name="connsiteX10" fmla="*/ 0 w 7104998"/>
              <a:gd name="connsiteY10" fmla="*/ 0 h 7438784"/>
              <a:gd name="connsiteX11" fmla="*/ 5932932 w 7104998"/>
              <a:gd name="connsiteY11" fmla="*/ 106878 h 7438784"/>
              <a:gd name="connsiteX12" fmla="*/ 5613317 w 7104998"/>
              <a:gd name="connsiteY12" fmla="*/ 658255 h 7438784"/>
              <a:gd name="connsiteX13" fmla="*/ 5169725 w 7104998"/>
              <a:gd name="connsiteY13" fmla="*/ 730332 h 7438784"/>
              <a:gd name="connsiteX14" fmla="*/ 4029694 w 7104998"/>
              <a:gd name="connsiteY14" fmla="*/ 849085 h 7438784"/>
              <a:gd name="connsiteX15" fmla="*/ 3614057 w 7104998"/>
              <a:gd name="connsiteY15" fmla="*/ 999589 h 7438784"/>
              <a:gd name="connsiteX16" fmla="*/ 2984666 w 7104998"/>
              <a:gd name="connsiteY16" fmla="*/ 195942 h 7438784"/>
              <a:gd name="connsiteX17" fmla="*/ 2949040 w 7104998"/>
              <a:gd name="connsiteY17" fmla="*/ 362197 h 7438784"/>
              <a:gd name="connsiteX18" fmla="*/ 2949040 w 7104998"/>
              <a:gd name="connsiteY18" fmla="*/ 1027215 h 7438784"/>
              <a:gd name="connsiteX19" fmla="*/ 2687782 w 7104998"/>
              <a:gd name="connsiteY19" fmla="*/ 884711 h 7438784"/>
              <a:gd name="connsiteX20" fmla="*/ 2129642 w 7104998"/>
              <a:gd name="connsiteY20" fmla="*/ 1644732 h 7438784"/>
              <a:gd name="connsiteX21" fmla="*/ 1595253 w 7104998"/>
              <a:gd name="connsiteY21" fmla="*/ 2856015 h 7438784"/>
              <a:gd name="connsiteX22" fmla="*/ 1512125 w 7104998"/>
              <a:gd name="connsiteY22" fmla="*/ 3188524 h 7438784"/>
              <a:gd name="connsiteX23" fmla="*/ 1464624 w 7104998"/>
              <a:gd name="connsiteY23" fmla="*/ 3331029 h 7438784"/>
              <a:gd name="connsiteX24" fmla="*/ 1203368 w 7104998"/>
              <a:gd name="connsiteY24" fmla="*/ 3396342 h 7438784"/>
              <a:gd name="connsiteX25" fmla="*/ 1227118 w 7104998"/>
              <a:gd name="connsiteY25" fmla="*/ 4316680 h 7438784"/>
              <a:gd name="connsiteX26" fmla="*/ 1322120 w 7104998"/>
              <a:gd name="connsiteY26" fmla="*/ 5634841 h 7438784"/>
              <a:gd name="connsiteX27" fmla="*/ 1963388 w 7104998"/>
              <a:gd name="connsiteY27" fmla="*/ 5599215 h 7438784"/>
              <a:gd name="connsiteX28" fmla="*/ 1987138 w 7104998"/>
              <a:gd name="connsiteY28" fmla="*/ 5753594 h 7438784"/>
              <a:gd name="connsiteX29" fmla="*/ 2117767 w 7104998"/>
              <a:gd name="connsiteY29" fmla="*/ 5836721 h 7438784"/>
              <a:gd name="connsiteX30" fmla="*/ 2248395 w 7104998"/>
              <a:gd name="connsiteY30" fmla="*/ 6097979 h 7438784"/>
              <a:gd name="connsiteX31" fmla="*/ 2248395 w 7104998"/>
              <a:gd name="connsiteY31" fmla="*/ 6454238 h 7438784"/>
              <a:gd name="connsiteX32" fmla="*/ 1761507 w 7104998"/>
              <a:gd name="connsiteY32" fmla="*/ 6561116 h 7438784"/>
              <a:gd name="connsiteX33" fmla="*/ 1666505 w 7104998"/>
              <a:gd name="connsiteY33" fmla="*/ 7226134 h 7438784"/>
              <a:gd name="connsiteX34" fmla="*/ 2664032 w 7104998"/>
              <a:gd name="connsiteY34" fmla="*/ 6881750 h 7438784"/>
              <a:gd name="connsiteX35" fmla="*/ 2696571 w 7104998"/>
              <a:gd name="connsiteY35" fmla="*/ 7438784 h 7438784"/>
              <a:gd name="connsiteX36" fmla="*/ 0 w 7104998"/>
              <a:gd name="connsiteY36" fmla="*/ 7438784 h 7438784"/>
              <a:gd name="connsiteX37" fmla="*/ 0 w 7104998"/>
              <a:gd name="connsiteY37" fmla="*/ 0 h 7438784"/>
              <a:gd name="connsiteX0" fmla="*/ 7088913 w 7104998"/>
              <a:gd name="connsiteY0" fmla="*/ 0 h 7462536"/>
              <a:gd name="connsiteX1" fmla="*/ 7104998 w 7104998"/>
              <a:gd name="connsiteY1" fmla="*/ 23752 h 7462536"/>
              <a:gd name="connsiteX2" fmla="*/ 7104998 w 7104998"/>
              <a:gd name="connsiteY2" fmla="*/ 7462536 h 7462536"/>
              <a:gd name="connsiteX3" fmla="*/ 3358712 w 7104998"/>
              <a:gd name="connsiteY3" fmla="*/ 7462536 h 7462536"/>
              <a:gd name="connsiteX4" fmla="*/ 6274131 w 7104998"/>
              <a:gd name="connsiteY4" fmla="*/ 6596744 h 7462536"/>
              <a:gd name="connsiteX5" fmla="*/ 5799118 w 7104998"/>
              <a:gd name="connsiteY5" fmla="*/ 3853544 h 7462536"/>
              <a:gd name="connsiteX6" fmla="*/ 6404759 w 7104998"/>
              <a:gd name="connsiteY6" fmla="*/ 2392879 h 7462536"/>
              <a:gd name="connsiteX7" fmla="*/ 7084087 w 7104998"/>
              <a:gd name="connsiteY7" fmla="*/ 1539628 h 7462536"/>
              <a:gd name="connsiteX8" fmla="*/ 6408058 w 7104998"/>
              <a:gd name="connsiteY8" fmla="*/ 408875 h 7462536"/>
              <a:gd name="connsiteX9" fmla="*/ 7088913 w 7104998"/>
              <a:gd name="connsiteY9" fmla="*/ 0 h 7462536"/>
              <a:gd name="connsiteX10" fmla="*/ 0 w 7104998"/>
              <a:gd name="connsiteY10" fmla="*/ 23752 h 7462536"/>
              <a:gd name="connsiteX11" fmla="*/ 5932932 w 7104998"/>
              <a:gd name="connsiteY11" fmla="*/ 130630 h 7462536"/>
              <a:gd name="connsiteX12" fmla="*/ 5613317 w 7104998"/>
              <a:gd name="connsiteY12" fmla="*/ 682007 h 7462536"/>
              <a:gd name="connsiteX13" fmla="*/ 5169725 w 7104998"/>
              <a:gd name="connsiteY13" fmla="*/ 754084 h 7462536"/>
              <a:gd name="connsiteX14" fmla="*/ 4029694 w 7104998"/>
              <a:gd name="connsiteY14" fmla="*/ 872837 h 7462536"/>
              <a:gd name="connsiteX15" fmla="*/ 3614057 w 7104998"/>
              <a:gd name="connsiteY15" fmla="*/ 1023341 h 7462536"/>
              <a:gd name="connsiteX16" fmla="*/ 2984666 w 7104998"/>
              <a:gd name="connsiteY16" fmla="*/ 219694 h 7462536"/>
              <a:gd name="connsiteX17" fmla="*/ 2949040 w 7104998"/>
              <a:gd name="connsiteY17" fmla="*/ 385949 h 7462536"/>
              <a:gd name="connsiteX18" fmla="*/ 2949040 w 7104998"/>
              <a:gd name="connsiteY18" fmla="*/ 1050967 h 7462536"/>
              <a:gd name="connsiteX19" fmla="*/ 2687782 w 7104998"/>
              <a:gd name="connsiteY19" fmla="*/ 908463 h 7462536"/>
              <a:gd name="connsiteX20" fmla="*/ 2129642 w 7104998"/>
              <a:gd name="connsiteY20" fmla="*/ 1668484 h 7462536"/>
              <a:gd name="connsiteX21" fmla="*/ 1595253 w 7104998"/>
              <a:gd name="connsiteY21" fmla="*/ 2879767 h 7462536"/>
              <a:gd name="connsiteX22" fmla="*/ 1512125 w 7104998"/>
              <a:gd name="connsiteY22" fmla="*/ 3212276 h 7462536"/>
              <a:gd name="connsiteX23" fmla="*/ 1464624 w 7104998"/>
              <a:gd name="connsiteY23" fmla="*/ 3354781 h 7462536"/>
              <a:gd name="connsiteX24" fmla="*/ 1203368 w 7104998"/>
              <a:gd name="connsiteY24" fmla="*/ 3420094 h 7462536"/>
              <a:gd name="connsiteX25" fmla="*/ 1227118 w 7104998"/>
              <a:gd name="connsiteY25" fmla="*/ 4340432 h 7462536"/>
              <a:gd name="connsiteX26" fmla="*/ 1322120 w 7104998"/>
              <a:gd name="connsiteY26" fmla="*/ 5658593 h 7462536"/>
              <a:gd name="connsiteX27" fmla="*/ 1963388 w 7104998"/>
              <a:gd name="connsiteY27" fmla="*/ 5622967 h 7462536"/>
              <a:gd name="connsiteX28" fmla="*/ 1987138 w 7104998"/>
              <a:gd name="connsiteY28" fmla="*/ 5777346 h 7462536"/>
              <a:gd name="connsiteX29" fmla="*/ 2117767 w 7104998"/>
              <a:gd name="connsiteY29" fmla="*/ 5860473 h 7462536"/>
              <a:gd name="connsiteX30" fmla="*/ 2248395 w 7104998"/>
              <a:gd name="connsiteY30" fmla="*/ 6121731 h 7462536"/>
              <a:gd name="connsiteX31" fmla="*/ 2248395 w 7104998"/>
              <a:gd name="connsiteY31" fmla="*/ 6477990 h 7462536"/>
              <a:gd name="connsiteX32" fmla="*/ 1761507 w 7104998"/>
              <a:gd name="connsiteY32" fmla="*/ 6584868 h 7462536"/>
              <a:gd name="connsiteX33" fmla="*/ 1666505 w 7104998"/>
              <a:gd name="connsiteY33" fmla="*/ 7249886 h 7462536"/>
              <a:gd name="connsiteX34" fmla="*/ 2664032 w 7104998"/>
              <a:gd name="connsiteY34" fmla="*/ 6905502 h 7462536"/>
              <a:gd name="connsiteX35" fmla="*/ 2696571 w 7104998"/>
              <a:gd name="connsiteY35" fmla="*/ 7462536 h 7462536"/>
              <a:gd name="connsiteX36" fmla="*/ 0 w 7104998"/>
              <a:gd name="connsiteY36" fmla="*/ 7462536 h 7462536"/>
              <a:gd name="connsiteX37" fmla="*/ 0 w 7104998"/>
              <a:gd name="connsiteY37" fmla="*/ 23752 h 7462536"/>
              <a:gd name="connsiteX0" fmla="*/ 7100788 w 7104998"/>
              <a:gd name="connsiteY0" fmla="*/ 0 h 7438786"/>
              <a:gd name="connsiteX1" fmla="*/ 7104998 w 7104998"/>
              <a:gd name="connsiteY1" fmla="*/ 2 h 7438786"/>
              <a:gd name="connsiteX2" fmla="*/ 7104998 w 7104998"/>
              <a:gd name="connsiteY2" fmla="*/ 7438786 h 7438786"/>
              <a:gd name="connsiteX3" fmla="*/ 3358712 w 7104998"/>
              <a:gd name="connsiteY3" fmla="*/ 7438786 h 7438786"/>
              <a:gd name="connsiteX4" fmla="*/ 6274131 w 7104998"/>
              <a:gd name="connsiteY4" fmla="*/ 6572994 h 7438786"/>
              <a:gd name="connsiteX5" fmla="*/ 5799118 w 7104998"/>
              <a:gd name="connsiteY5" fmla="*/ 3829794 h 7438786"/>
              <a:gd name="connsiteX6" fmla="*/ 6404759 w 7104998"/>
              <a:gd name="connsiteY6" fmla="*/ 2369129 h 7438786"/>
              <a:gd name="connsiteX7" fmla="*/ 7084087 w 7104998"/>
              <a:gd name="connsiteY7" fmla="*/ 1515878 h 7438786"/>
              <a:gd name="connsiteX8" fmla="*/ 6408058 w 7104998"/>
              <a:gd name="connsiteY8" fmla="*/ 385125 h 7438786"/>
              <a:gd name="connsiteX9" fmla="*/ 7100788 w 7104998"/>
              <a:gd name="connsiteY9" fmla="*/ 0 h 7438786"/>
              <a:gd name="connsiteX10" fmla="*/ 0 w 7104998"/>
              <a:gd name="connsiteY10" fmla="*/ 2 h 7438786"/>
              <a:gd name="connsiteX11" fmla="*/ 5932932 w 7104998"/>
              <a:gd name="connsiteY11" fmla="*/ 106880 h 7438786"/>
              <a:gd name="connsiteX12" fmla="*/ 5613317 w 7104998"/>
              <a:gd name="connsiteY12" fmla="*/ 658257 h 7438786"/>
              <a:gd name="connsiteX13" fmla="*/ 5169725 w 7104998"/>
              <a:gd name="connsiteY13" fmla="*/ 730334 h 7438786"/>
              <a:gd name="connsiteX14" fmla="*/ 4029694 w 7104998"/>
              <a:gd name="connsiteY14" fmla="*/ 849087 h 7438786"/>
              <a:gd name="connsiteX15" fmla="*/ 3614057 w 7104998"/>
              <a:gd name="connsiteY15" fmla="*/ 999591 h 7438786"/>
              <a:gd name="connsiteX16" fmla="*/ 2984666 w 7104998"/>
              <a:gd name="connsiteY16" fmla="*/ 195944 h 7438786"/>
              <a:gd name="connsiteX17" fmla="*/ 2949040 w 7104998"/>
              <a:gd name="connsiteY17" fmla="*/ 362199 h 7438786"/>
              <a:gd name="connsiteX18" fmla="*/ 2949040 w 7104998"/>
              <a:gd name="connsiteY18" fmla="*/ 1027217 h 7438786"/>
              <a:gd name="connsiteX19" fmla="*/ 2687782 w 7104998"/>
              <a:gd name="connsiteY19" fmla="*/ 884713 h 7438786"/>
              <a:gd name="connsiteX20" fmla="*/ 2129642 w 7104998"/>
              <a:gd name="connsiteY20" fmla="*/ 1644734 h 7438786"/>
              <a:gd name="connsiteX21" fmla="*/ 1595253 w 7104998"/>
              <a:gd name="connsiteY21" fmla="*/ 2856017 h 7438786"/>
              <a:gd name="connsiteX22" fmla="*/ 1512125 w 7104998"/>
              <a:gd name="connsiteY22" fmla="*/ 3188526 h 7438786"/>
              <a:gd name="connsiteX23" fmla="*/ 1464624 w 7104998"/>
              <a:gd name="connsiteY23" fmla="*/ 3331031 h 7438786"/>
              <a:gd name="connsiteX24" fmla="*/ 1203368 w 7104998"/>
              <a:gd name="connsiteY24" fmla="*/ 3396344 h 7438786"/>
              <a:gd name="connsiteX25" fmla="*/ 1227118 w 7104998"/>
              <a:gd name="connsiteY25" fmla="*/ 4316682 h 7438786"/>
              <a:gd name="connsiteX26" fmla="*/ 1322120 w 7104998"/>
              <a:gd name="connsiteY26" fmla="*/ 5634843 h 7438786"/>
              <a:gd name="connsiteX27" fmla="*/ 1963388 w 7104998"/>
              <a:gd name="connsiteY27" fmla="*/ 5599217 h 7438786"/>
              <a:gd name="connsiteX28" fmla="*/ 1987138 w 7104998"/>
              <a:gd name="connsiteY28" fmla="*/ 5753596 h 7438786"/>
              <a:gd name="connsiteX29" fmla="*/ 2117767 w 7104998"/>
              <a:gd name="connsiteY29" fmla="*/ 5836723 h 7438786"/>
              <a:gd name="connsiteX30" fmla="*/ 2248395 w 7104998"/>
              <a:gd name="connsiteY30" fmla="*/ 6097981 h 7438786"/>
              <a:gd name="connsiteX31" fmla="*/ 2248395 w 7104998"/>
              <a:gd name="connsiteY31" fmla="*/ 6454240 h 7438786"/>
              <a:gd name="connsiteX32" fmla="*/ 1761507 w 7104998"/>
              <a:gd name="connsiteY32" fmla="*/ 6561118 h 7438786"/>
              <a:gd name="connsiteX33" fmla="*/ 1666505 w 7104998"/>
              <a:gd name="connsiteY33" fmla="*/ 7226136 h 7438786"/>
              <a:gd name="connsiteX34" fmla="*/ 2664032 w 7104998"/>
              <a:gd name="connsiteY34" fmla="*/ 6881752 h 7438786"/>
              <a:gd name="connsiteX35" fmla="*/ 2696571 w 7104998"/>
              <a:gd name="connsiteY35" fmla="*/ 7438786 h 7438786"/>
              <a:gd name="connsiteX36" fmla="*/ 0 w 7104998"/>
              <a:gd name="connsiteY36" fmla="*/ 7438786 h 7438786"/>
              <a:gd name="connsiteX37" fmla="*/ 0 w 7104998"/>
              <a:gd name="connsiteY37" fmla="*/ 2 h 7438786"/>
              <a:gd name="connsiteX0" fmla="*/ 7100788 w 7104998"/>
              <a:gd name="connsiteY0" fmla="*/ 0 h 7438786"/>
              <a:gd name="connsiteX1" fmla="*/ 7104998 w 7104998"/>
              <a:gd name="connsiteY1" fmla="*/ 2 h 7438786"/>
              <a:gd name="connsiteX2" fmla="*/ 7104998 w 7104998"/>
              <a:gd name="connsiteY2" fmla="*/ 7438786 h 7438786"/>
              <a:gd name="connsiteX3" fmla="*/ 3358712 w 7104998"/>
              <a:gd name="connsiteY3" fmla="*/ 7438786 h 7438786"/>
              <a:gd name="connsiteX4" fmla="*/ 6274131 w 7104998"/>
              <a:gd name="connsiteY4" fmla="*/ 6572994 h 7438786"/>
              <a:gd name="connsiteX5" fmla="*/ 5799118 w 7104998"/>
              <a:gd name="connsiteY5" fmla="*/ 3829794 h 7438786"/>
              <a:gd name="connsiteX6" fmla="*/ 6404759 w 7104998"/>
              <a:gd name="connsiteY6" fmla="*/ 2369129 h 7438786"/>
              <a:gd name="connsiteX7" fmla="*/ 7084087 w 7104998"/>
              <a:gd name="connsiteY7" fmla="*/ 1515878 h 7438786"/>
              <a:gd name="connsiteX8" fmla="*/ 6408058 w 7104998"/>
              <a:gd name="connsiteY8" fmla="*/ 385125 h 7438786"/>
              <a:gd name="connsiteX9" fmla="*/ 7100788 w 7104998"/>
              <a:gd name="connsiteY9" fmla="*/ 0 h 7438786"/>
              <a:gd name="connsiteX10" fmla="*/ 0 w 7104998"/>
              <a:gd name="connsiteY10" fmla="*/ 2 h 7438786"/>
              <a:gd name="connsiteX11" fmla="*/ 7084838 w 7104998"/>
              <a:gd name="connsiteY11" fmla="*/ 11877 h 7438786"/>
              <a:gd name="connsiteX12" fmla="*/ 5613317 w 7104998"/>
              <a:gd name="connsiteY12" fmla="*/ 658257 h 7438786"/>
              <a:gd name="connsiteX13" fmla="*/ 5169725 w 7104998"/>
              <a:gd name="connsiteY13" fmla="*/ 730334 h 7438786"/>
              <a:gd name="connsiteX14" fmla="*/ 4029694 w 7104998"/>
              <a:gd name="connsiteY14" fmla="*/ 849087 h 7438786"/>
              <a:gd name="connsiteX15" fmla="*/ 3614057 w 7104998"/>
              <a:gd name="connsiteY15" fmla="*/ 999591 h 7438786"/>
              <a:gd name="connsiteX16" fmla="*/ 2984666 w 7104998"/>
              <a:gd name="connsiteY16" fmla="*/ 195944 h 7438786"/>
              <a:gd name="connsiteX17" fmla="*/ 2949040 w 7104998"/>
              <a:gd name="connsiteY17" fmla="*/ 362199 h 7438786"/>
              <a:gd name="connsiteX18" fmla="*/ 2949040 w 7104998"/>
              <a:gd name="connsiteY18" fmla="*/ 1027217 h 7438786"/>
              <a:gd name="connsiteX19" fmla="*/ 2687782 w 7104998"/>
              <a:gd name="connsiteY19" fmla="*/ 884713 h 7438786"/>
              <a:gd name="connsiteX20" fmla="*/ 2129642 w 7104998"/>
              <a:gd name="connsiteY20" fmla="*/ 1644734 h 7438786"/>
              <a:gd name="connsiteX21" fmla="*/ 1595253 w 7104998"/>
              <a:gd name="connsiteY21" fmla="*/ 2856017 h 7438786"/>
              <a:gd name="connsiteX22" fmla="*/ 1512125 w 7104998"/>
              <a:gd name="connsiteY22" fmla="*/ 3188526 h 7438786"/>
              <a:gd name="connsiteX23" fmla="*/ 1464624 w 7104998"/>
              <a:gd name="connsiteY23" fmla="*/ 3331031 h 7438786"/>
              <a:gd name="connsiteX24" fmla="*/ 1203368 w 7104998"/>
              <a:gd name="connsiteY24" fmla="*/ 3396344 h 7438786"/>
              <a:gd name="connsiteX25" fmla="*/ 1227118 w 7104998"/>
              <a:gd name="connsiteY25" fmla="*/ 4316682 h 7438786"/>
              <a:gd name="connsiteX26" fmla="*/ 1322120 w 7104998"/>
              <a:gd name="connsiteY26" fmla="*/ 5634843 h 7438786"/>
              <a:gd name="connsiteX27" fmla="*/ 1963388 w 7104998"/>
              <a:gd name="connsiteY27" fmla="*/ 5599217 h 7438786"/>
              <a:gd name="connsiteX28" fmla="*/ 1987138 w 7104998"/>
              <a:gd name="connsiteY28" fmla="*/ 5753596 h 7438786"/>
              <a:gd name="connsiteX29" fmla="*/ 2117767 w 7104998"/>
              <a:gd name="connsiteY29" fmla="*/ 5836723 h 7438786"/>
              <a:gd name="connsiteX30" fmla="*/ 2248395 w 7104998"/>
              <a:gd name="connsiteY30" fmla="*/ 6097981 h 7438786"/>
              <a:gd name="connsiteX31" fmla="*/ 2248395 w 7104998"/>
              <a:gd name="connsiteY31" fmla="*/ 6454240 h 7438786"/>
              <a:gd name="connsiteX32" fmla="*/ 1761507 w 7104998"/>
              <a:gd name="connsiteY32" fmla="*/ 6561118 h 7438786"/>
              <a:gd name="connsiteX33" fmla="*/ 1666505 w 7104998"/>
              <a:gd name="connsiteY33" fmla="*/ 7226136 h 7438786"/>
              <a:gd name="connsiteX34" fmla="*/ 2664032 w 7104998"/>
              <a:gd name="connsiteY34" fmla="*/ 6881752 h 7438786"/>
              <a:gd name="connsiteX35" fmla="*/ 2696571 w 7104998"/>
              <a:gd name="connsiteY35" fmla="*/ 7438786 h 7438786"/>
              <a:gd name="connsiteX36" fmla="*/ 0 w 7104998"/>
              <a:gd name="connsiteY36" fmla="*/ 7438786 h 7438786"/>
              <a:gd name="connsiteX37" fmla="*/ 0 w 7104998"/>
              <a:gd name="connsiteY37" fmla="*/ 2 h 7438786"/>
              <a:gd name="connsiteX0" fmla="*/ 7100788 w 7121484"/>
              <a:gd name="connsiteY0" fmla="*/ 0 h 7438786"/>
              <a:gd name="connsiteX1" fmla="*/ 7104998 w 7121484"/>
              <a:gd name="connsiteY1" fmla="*/ 2 h 7438786"/>
              <a:gd name="connsiteX2" fmla="*/ 7104998 w 7121484"/>
              <a:gd name="connsiteY2" fmla="*/ 7438786 h 7438786"/>
              <a:gd name="connsiteX3" fmla="*/ 3358712 w 7121484"/>
              <a:gd name="connsiteY3" fmla="*/ 7438786 h 7438786"/>
              <a:gd name="connsiteX4" fmla="*/ 6274131 w 7121484"/>
              <a:gd name="connsiteY4" fmla="*/ 6572994 h 7438786"/>
              <a:gd name="connsiteX5" fmla="*/ 5799118 w 7121484"/>
              <a:gd name="connsiteY5" fmla="*/ 3829794 h 7438786"/>
              <a:gd name="connsiteX6" fmla="*/ 6404759 w 7121484"/>
              <a:gd name="connsiteY6" fmla="*/ 2369129 h 7438786"/>
              <a:gd name="connsiteX7" fmla="*/ 7084087 w 7121484"/>
              <a:gd name="connsiteY7" fmla="*/ 1515878 h 7438786"/>
              <a:gd name="connsiteX8" fmla="*/ 6408058 w 7121484"/>
              <a:gd name="connsiteY8" fmla="*/ 385125 h 7438786"/>
              <a:gd name="connsiteX9" fmla="*/ 7100788 w 7121484"/>
              <a:gd name="connsiteY9" fmla="*/ 0 h 7438786"/>
              <a:gd name="connsiteX10" fmla="*/ 0 w 7121484"/>
              <a:gd name="connsiteY10" fmla="*/ 2 h 7438786"/>
              <a:gd name="connsiteX11" fmla="*/ 7084838 w 7121484"/>
              <a:gd name="connsiteY11" fmla="*/ 11877 h 7438786"/>
              <a:gd name="connsiteX12" fmla="*/ 7121484 w 7121484"/>
              <a:gd name="connsiteY12" fmla="*/ 872013 h 7438786"/>
              <a:gd name="connsiteX13" fmla="*/ 5169725 w 7121484"/>
              <a:gd name="connsiteY13" fmla="*/ 730334 h 7438786"/>
              <a:gd name="connsiteX14" fmla="*/ 4029694 w 7121484"/>
              <a:gd name="connsiteY14" fmla="*/ 849087 h 7438786"/>
              <a:gd name="connsiteX15" fmla="*/ 3614057 w 7121484"/>
              <a:gd name="connsiteY15" fmla="*/ 999591 h 7438786"/>
              <a:gd name="connsiteX16" fmla="*/ 2984666 w 7121484"/>
              <a:gd name="connsiteY16" fmla="*/ 195944 h 7438786"/>
              <a:gd name="connsiteX17" fmla="*/ 2949040 w 7121484"/>
              <a:gd name="connsiteY17" fmla="*/ 362199 h 7438786"/>
              <a:gd name="connsiteX18" fmla="*/ 2949040 w 7121484"/>
              <a:gd name="connsiteY18" fmla="*/ 1027217 h 7438786"/>
              <a:gd name="connsiteX19" fmla="*/ 2687782 w 7121484"/>
              <a:gd name="connsiteY19" fmla="*/ 884713 h 7438786"/>
              <a:gd name="connsiteX20" fmla="*/ 2129642 w 7121484"/>
              <a:gd name="connsiteY20" fmla="*/ 1644734 h 7438786"/>
              <a:gd name="connsiteX21" fmla="*/ 1595253 w 7121484"/>
              <a:gd name="connsiteY21" fmla="*/ 2856017 h 7438786"/>
              <a:gd name="connsiteX22" fmla="*/ 1512125 w 7121484"/>
              <a:gd name="connsiteY22" fmla="*/ 3188526 h 7438786"/>
              <a:gd name="connsiteX23" fmla="*/ 1464624 w 7121484"/>
              <a:gd name="connsiteY23" fmla="*/ 3331031 h 7438786"/>
              <a:gd name="connsiteX24" fmla="*/ 1203368 w 7121484"/>
              <a:gd name="connsiteY24" fmla="*/ 3396344 h 7438786"/>
              <a:gd name="connsiteX25" fmla="*/ 1227118 w 7121484"/>
              <a:gd name="connsiteY25" fmla="*/ 4316682 h 7438786"/>
              <a:gd name="connsiteX26" fmla="*/ 1322120 w 7121484"/>
              <a:gd name="connsiteY26" fmla="*/ 5634843 h 7438786"/>
              <a:gd name="connsiteX27" fmla="*/ 1963388 w 7121484"/>
              <a:gd name="connsiteY27" fmla="*/ 5599217 h 7438786"/>
              <a:gd name="connsiteX28" fmla="*/ 1987138 w 7121484"/>
              <a:gd name="connsiteY28" fmla="*/ 5753596 h 7438786"/>
              <a:gd name="connsiteX29" fmla="*/ 2117767 w 7121484"/>
              <a:gd name="connsiteY29" fmla="*/ 5836723 h 7438786"/>
              <a:gd name="connsiteX30" fmla="*/ 2248395 w 7121484"/>
              <a:gd name="connsiteY30" fmla="*/ 6097981 h 7438786"/>
              <a:gd name="connsiteX31" fmla="*/ 2248395 w 7121484"/>
              <a:gd name="connsiteY31" fmla="*/ 6454240 h 7438786"/>
              <a:gd name="connsiteX32" fmla="*/ 1761507 w 7121484"/>
              <a:gd name="connsiteY32" fmla="*/ 6561118 h 7438786"/>
              <a:gd name="connsiteX33" fmla="*/ 1666505 w 7121484"/>
              <a:gd name="connsiteY33" fmla="*/ 7226136 h 7438786"/>
              <a:gd name="connsiteX34" fmla="*/ 2664032 w 7121484"/>
              <a:gd name="connsiteY34" fmla="*/ 6881752 h 7438786"/>
              <a:gd name="connsiteX35" fmla="*/ 2696571 w 7121484"/>
              <a:gd name="connsiteY35" fmla="*/ 7438786 h 7438786"/>
              <a:gd name="connsiteX36" fmla="*/ 0 w 7121484"/>
              <a:gd name="connsiteY36" fmla="*/ 7438786 h 7438786"/>
              <a:gd name="connsiteX37" fmla="*/ 0 w 7121484"/>
              <a:gd name="connsiteY37" fmla="*/ 2 h 7438786"/>
              <a:gd name="connsiteX0" fmla="*/ 7100788 w 7121484"/>
              <a:gd name="connsiteY0" fmla="*/ 0 h 7438786"/>
              <a:gd name="connsiteX1" fmla="*/ 7104998 w 7121484"/>
              <a:gd name="connsiteY1" fmla="*/ 2 h 7438786"/>
              <a:gd name="connsiteX2" fmla="*/ 7104998 w 7121484"/>
              <a:gd name="connsiteY2" fmla="*/ 7438786 h 7438786"/>
              <a:gd name="connsiteX3" fmla="*/ 3358712 w 7121484"/>
              <a:gd name="connsiteY3" fmla="*/ 7438786 h 7438786"/>
              <a:gd name="connsiteX4" fmla="*/ 6274131 w 7121484"/>
              <a:gd name="connsiteY4" fmla="*/ 6572994 h 7438786"/>
              <a:gd name="connsiteX5" fmla="*/ 5799118 w 7121484"/>
              <a:gd name="connsiteY5" fmla="*/ 3829794 h 7438786"/>
              <a:gd name="connsiteX6" fmla="*/ 6404759 w 7121484"/>
              <a:gd name="connsiteY6" fmla="*/ 2369129 h 7438786"/>
              <a:gd name="connsiteX7" fmla="*/ 7084087 w 7121484"/>
              <a:gd name="connsiteY7" fmla="*/ 1515878 h 7438786"/>
              <a:gd name="connsiteX8" fmla="*/ 7120577 w 7121484"/>
              <a:gd name="connsiteY8" fmla="*/ 480127 h 7438786"/>
              <a:gd name="connsiteX9" fmla="*/ 7100788 w 7121484"/>
              <a:gd name="connsiteY9" fmla="*/ 0 h 7438786"/>
              <a:gd name="connsiteX10" fmla="*/ 0 w 7121484"/>
              <a:gd name="connsiteY10" fmla="*/ 2 h 7438786"/>
              <a:gd name="connsiteX11" fmla="*/ 7084838 w 7121484"/>
              <a:gd name="connsiteY11" fmla="*/ 11877 h 7438786"/>
              <a:gd name="connsiteX12" fmla="*/ 7121484 w 7121484"/>
              <a:gd name="connsiteY12" fmla="*/ 872013 h 7438786"/>
              <a:gd name="connsiteX13" fmla="*/ 5169725 w 7121484"/>
              <a:gd name="connsiteY13" fmla="*/ 730334 h 7438786"/>
              <a:gd name="connsiteX14" fmla="*/ 4029694 w 7121484"/>
              <a:gd name="connsiteY14" fmla="*/ 849087 h 7438786"/>
              <a:gd name="connsiteX15" fmla="*/ 3614057 w 7121484"/>
              <a:gd name="connsiteY15" fmla="*/ 999591 h 7438786"/>
              <a:gd name="connsiteX16" fmla="*/ 2984666 w 7121484"/>
              <a:gd name="connsiteY16" fmla="*/ 195944 h 7438786"/>
              <a:gd name="connsiteX17" fmla="*/ 2949040 w 7121484"/>
              <a:gd name="connsiteY17" fmla="*/ 362199 h 7438786"/>
              <a:gd name="connsiteX18" fmla="*/ 2949040 w 7121484"/>
              <a:gd name="connsiteY18" fmla="*/ 1027217 h 7438786"/>
              <a:gd name="connsiteX19" fmla="*/ 2687782 w 7121484"/>
              <a:gd name="connsiteY19" fmla="*/ 884713 h 7438786"/>
              <a:gd name="connsiteX20" fmla="*/ 2129642 w 7121484"/>
              <a:gd name="connsiteY20" fmla="*/ 1644734 h 7438786"/>
              <a:gd name="connsiteX21" fmla="*/ 1595253 w 7121484"/>
              <a:gd name="connsiteY21" fmla="*/ 2856017 h 7438786"/>
              <a:gd name="connsiteX22" fmla="*/ 1512125 w 7121484"/>
              <a:gd name="connsiteY22" fmla="*/ 3188526 h 7438786"/>
              <a:gd name="connsiteX23" fmla="*/ 1464624 w 7121484"/>
              <a:gd name="connsiteY23" fmla="*/ 3331031 h 7438786"/>
              <a:gd name="connsiteX24" fmla="*/ 1203368 w 7121484"/>
              <a:gd name="connsiteY24" fmla="*/ 3396344 h 7438786"/>
              <a:gd name="connsiteX25" fmla="*/ 1227118 w 7121484"/>
              <a:gd name="connsiteY25" fmla="*/ 4316682 h 7438786"/>
              <a:gd name="connsiteX26" fmla="*/ 1322120 w 7121484"/>
              <a:gd name="connsiteY26" fmla="*/ 5634843 h 7438786"/>
              <a:gd name="connsiteX27" fmla="*/ 1963388 w 7121484"/>
              <a:gd name="connsiteY27" fmla="*/ 5599217 h 7438786"/>
              <a:gd name="connsiteX28" fmla="*/ 1987138 w 7121484"/>
              <a:gd name="connsiteY28" fmla="*/ 5753596 h 7438786"/>
              <a:gd name="connsiteX29" fmla="*/ 2117767 w 7121484"/>
              <a:gd name="connsiteY29" fmla="*/ 5836723 h 7438786"/>
              <a:gd name="connsiteX30" fmla="*/ 2248395 w 7121484"/>
              <a:gd name="connsiteY30" fmla="*/ 6097981 h 7438786"/>
              <a:gd name="connsiteX31" fmla="*/ 2248395 w 7121484"/>
              <a:gd name="connsiteY31" fmla="*/ 6454240 h 7438786"/>
              <a:gd name="connsiteX32" fmla="*/ 1761507 w 7121484"/>
              <a:gd name="connsiteY32" fmla="*/ 6561118 h 7438786"/>
              <a:gd name="connsiteX33" fmla="*/ 1666505 w 7121484"/>
              <a:gd name="connsiteY33" fmla="*/ 7226136 h 7438786"/>
              <a:gd name="connsiteX34" fmla="*/ 2664032 w 7121484"/>
              <a:gd name="connsiteY34" fmla="*/ 6881752 h 7438786"/>
              <a:gd name="connsiteX35" fmla="*/ 2696571 w 7121484"/>
              <a:gd name="connsiteY35" fmla="*/ 7438786 h 7438786"/>
              <a:gd name="connsiteX36" fmla="*/ 0 w 7121484"/>
              <a:gd name="connsiteY36" fmla="*/ 7438786 h 7438786"/>
              <a:gd name="connsiteX37" fmla="*/ 0 w 7121484"/>
              <a:gd name="connsiteY37" fmla="*/ 2 h 7438786"/>
              <a:gd name="connsiteX0" fmla="*/ 7100788 w 7121484"/>
              <a:gd name="connsiteY0" fmla="*/ 0 h 7438786"/>
              <a:gd name="connsiteX1" fmla="*/ 7104998 w 7121484"/>
              <a:gd name="connsiteY1" fmla="*/ 2 h 7438786"/>
              <a:gd name="connsiteX2" fmla="*/ 7104998 w 7121484"/>
              <a:gd name="connsiteY2" fmla="*/ 7438786 h 7438786"/>
              <a:gd name="connsiteX3" fmla="*/ 3358712 w 7121484"/>
              <a:gd name="connsiteY3" fmla="*/ 7438786 h 7438786"/>
              <a:gd name="connsiteX4" fmla="*/ 6274131 w 7121484"/>
              <a:gd name="connsiteY4" fmla="*/ 6572994 h 7438786"/>
              <a:gd name="connsiteX5" fmla="*/ 5799118 w 7121484"/>
              <a:gd name="connsiteY5" fmla="*/ 3829794 h 7438786"/>
              <a:gd name="connsiteX6" fmla="*/ 6404759 w 7121484"/>
              <a:gd name="connsiteY6" fmla="*/ 2369129 h 7438786"/>
              <a:gd name="connsiteX7" fmla="*/ 7107838 w 7121484"/>
              <a:gd name="connsiteY7" fmla="*/ 1504003 h 7438786"/>
              <a:gd name="connsiteX8" fmla="*/ 7120577 w 7121484"/>
              <a:gd name="connsiteY8" fmla="*/ 480127 h 7438786"/>
              <a:gd name="connsiteX9" fmla="*/ 7100788 w 7121484"/>
              <a:gd name="connsiteY9" fmla="*/ 0 h 7438786"/>
              <a:gd name="connsiteX10" fmla="*/ 0 w 7121484"/>
              <a:gd name="connsiteY10" fmla="*/ 2 h 7438786"/>
              <a:gd name="connsiteX11" fmla="*/ 7084838 w 7121484"/>
              <a:gd name="connsiteY11" fmla="*/ 11877 h 7438786"/>
              <a:gd name="connsiteX12" fmla="*/ 7121484 w 7121484"/>
              <a:gd name="connsiteY12" fmla="*/ 872013 h 7438786"/>
              <a:gd name="connsiteX13" fmla="*/ 5169725 w 7121484"/>
              <a:gd name="connsiteY13" fmla="*/ 730334 h 7438786"/>
              <a:gd name="connsiteX14" fmla="*/ 4029694 w 7121484"/>
              <a:gd name="connsiteY14" fmla="*/ 849087 h 7438786"/>
              <a:gd name="connsiteX15" fmla="*/ 3614057 w 7121484"/>
              <a:gd name="connsiteY15" fmla="*/ 999591 h 7438786"/>
              <a:gd name="connsiteX16" fmla="*/ 2984666 w 7121484"/>
              <a:gd name="connsiteY16" fmla="*/ 195944 h 7438786"/>
              <a:gd name="connsiteX17" fmla="*/ 2949040 w 7121484"/>
              <a:gd name="connsiteY17" fmla="*/ 362199 h 7438786"/>
              <a:gd name="connsiteX18" fmla="*/ 2949040 w 7121484"/>
              <a:gd name="connsiteY18" fmla="*/ 1027217 h 7438786"/>
              <a:gd name="connsiteX19" fmla="*/ 2687782 w 7121484"/>
              <a:gd name="connsiteY19" fmla="*/ 884713 h 7438786"/>
              <a:gd name="connsiteX20" fmla="*/ 2129642 w 7121484"/>
              <a:gd name="connsiteY20" fmla="*/ 1644734 h 7438786"/>
              <a:gd name="connsiteX21" fmla="*/ 1595253 w 7121484"/>
              <a:gd name="connsiteY21" fmla="*/ 2856017 h 7438786"/>
              <a:gd name="connsiteX22" fmla="*/ 1512125 w 7121484"/>
              <a:gd name="connsiteY22" fmla="*/ 3188526 h 7438786"/>
              <a:gd name="connsiteX23" fmla="*/ 1464624 w 7121484"/>
              <a:gd name="connsiteY23" fmla="*/ 3331031 h 7438786"/>
              <a:gd name="connsiteX24" fmla="*/ 1203368 w 7121484"/>
              <a:gd name="connsiteY24" fmla="*/ 3396344 h 7438786"/>
              <a:gd name="connsiteX25" fmla="*/ 1227118 w 7121484"/>
              <a:gd name="connsiteY25" fmla="*/ 4316682 h 7438786"/>
              <a:gd name="connsiteX26" fmla="*/ 1322120 w 7121484"/>
              <a:gd name="connsiteY26" fmla="*/ 5634843 h 7438786"/>
              <a:gd name="connsiteX27" fmla="*/ 1963388 w 7121484"/>
              <a:gd name="connsiteY27" fmla="*/ 5599217 h 7438786"/>
              <a:gd name="connsiteX28" fmla="*/ 1987138 w 7121484"/>
              <a:gd name="connsiteY28" fmla="*/ 5753596 h 7438786"/>
              <a:gd name="connsiteX29" fmla="*/ 2117767 w 7121484"/>
              <a:gd name="connsiteY29" fmla="*/ 5836723 h 7438786"/>
              <a:gd name="connsiteX30" fmla="*/ 2248395 w 7121484"/>
              <a:gd name="connsiteY30" fmla="*/ 6097981 h 7438786"/>
              <a:gd name="connsiteX31" fmla="*/ 2248395 w 7121484"/>
              <a:gd name="connsiteY31" fmla="*/ 6454240 h 7438786"/>
              <a:gd name="connsiteX32" fmla="*/ 1761507 w 7121484"/>
              <a:gd name="connsiteY32" fmla="*/ 6561118 h 7438786"/>
              <a:gd name="connsiteX33" fmla="*/ 1666505 w 7121484"/>
              <a:gd name="connsiteY33" fmla="*/ 7226136 h 7438786"/>
              <a:gd name="connsiteX34" fmla="*/ 2664032 w 7121484"/>
              <a:gd name="connsiteY34" fmla="*/ 6881752 h 7438786"/>
              <a:gd name="connsiteX35" fmla="*/ 2696571 w 7121484"/>
              <a:gd name="connsiteY35" fmla="*/ 7438786 h 7438786"/>
              <a:gd name="connsiteX36" fmla="*/ 0 w 7121484"/>
              <a:gd name="connsiteY36" fmla="*/ 7438786 h 7438786"/>
              <a:gd name="connsiteX37" fmla="*/ 0 w 7121484"/>
              <a:gd name="connsiteY37" fmla="*/ 2 h 7438786"/>
              <a:gd name="connsiteX0" fmla="*/ 7100788 w 7120577"/>
              <a:gd name="connsiteY0" fmla="*/ 0 h 7438786"/>
              <a:gd name="connsiteX1" fmla="*/ 7104998 w 7120577"/>
              <a:gd name="connsiteY1" fmla="*/ 2 h 7438786"/>
              <a:gd name="connsiteX2" fmla="*/ 7104998 w 7120577"/>
              <a:gd name="connsiteY2" fmla="*/ 7438786 h 7438786"/>
              <a:gd name="connsiteX3" fmla="*/ 3358712 w 7120577"/>
              <a:gd name="connsiteY3" fmla="*/ 7438786 h 7438786"/>
              <a:gd name="connsiteX4" fmla="*/ 6274131 w 7120577"/>
              <a:gd name="connsiteY4" fmla="*/ 6572994 h 7438786"/>
              <a:gd name="connsiteX5" fmla="*/ 5799118 w 7120577"/>
              <a:gd name="connsiteY5" fmla="*/ 3829794 h 7438786"/>
              <a:gd name="connsiteX6" fmla="*/ 6404759 w 7120577"/>
              <a:gd name="connsiteY6" fmla="*/ 2369129 h 7438786"/>
              <a:gd name="connsiteX7" fmla="*/ 7107838 w 7120577"/>
              <a:gd name="connsiteY7" fmla="*/ 1504003 h 7438786"/>
              <a:gd name="connsiteX8" fmla="*/ 7120577 w 7120577"/>
              <a:gd name="connsiteY8" fmla="*/ 480127 h 7438786"/>
              <a:gd name="connsiteX9" fmla="*/ 7100788 w 7120577"/>
              <a:gd name="connsiteY9" fmla="*/ 0 h 7438786"/>
              <a:gd name="connsiteX10" fmla="*/ 0 w 7120577"/>
              <a:gd name="connsiteY10" fmla="*/ 2 h 7438786"/>
              <a:gd name="connsiteX11" fmla="*/ 7084838 w 7120577"/>
              <a:gd name="connsiteY11" fmla="*/ 11877 h 7438786"/>
              <a:gd name="connsiteX12" fmla="*/ 7109608 w 7120577"/>
              <a:gd name="connsiteY12" fmla="*/ 468252 h 7438786"/>
              <a:gd name="connsiteX13" fmla="*/ 5169725 w 7120577"/>
              <a:gd name="connsiteY13" fmla="*/ 730334 h 7438786"/>
              <a:gd name="connsiteX14" fmla="*/ 4029694 w 7120577"/>
              <a:gd name="connsiteY14" fmla="*/ 849087 h 7438786"/>
              <a:gd name="connsiteX15" fmla="*/ 3614057 w 7120577"/>
              <a:gd name="connsiteY15" fmla="*/ 999591 h 7438786"/>
              <a:gd name="connsiteX16" fmla="*/ 2984666 w 7120577"/>
              <a:gd name="connsiteY16" fmla="*/ 195944 h 7438786"/>
              <a:gd name="connsiteX17" fmla="*/ 2949040 w 7120577"/>
              <a:gd name="connsiteY17" fmla="*/ 362199 h 7438786"/>
              <a:gd name="connsiteX18" fmla="*/ 2949040 w 7120577"/>
              <a:gd name="connsiteY18" fmla="*/ 1027217 h 7438786"/>
              <a:gd name="connsiteX19" fmla="*/ 2687782 w 7120577"/>
              <a:gd name="connsiteY19" fmla="*/ 884713 h 7438786"/>
              <a:gd name="connsiteX20" fmla="*/ 2129642 w 7120577"/>
              <a:gd name="connsiteY20" fmla="*/ 1644734 h 7438786"/>
              <a:gd name="connsiteX21" fmla="*/ 1595253 w 7120577"/>
              <a:gd name="connsiteY21" fmla="*/ 2856017 h 7438786"/>
              <a:gd name="connsiteX22" fmla="*/ 1512125 w 7120577"/>
              <a:gd name="connsiteY22" fmla="*/ 3188526 h 7438786"/>
              <a:gd name="connsiteX23" fmla="*/ 1464624 w 7120577"/>
              <a:gd name="connsiteY23" fmla="*/ 3331031 h 7438786"/>
              <a:gd name="connsiteX24" fmla="*/ 1203368 w 7120577"/>
              <a:gd name="connsiteY24" fmla="*/ 3396344 h 7438786"/>
              <a:gd name="connsiteX25" fmla="*/ 1227118 w 7120577"/>
              <a:gd name="connsiteY25" fmla="*/ 4316682 h 7438786"/>
              <a:gd name="connsiteX26" fmla="*/ 1322120 w 7120577"/>
              <a:gd name="connsiteY26" fmla="*/ 5634843 h 7438786"/>
              <a:gd name="connsiteX27" fmla="*/ 1963388 w 7120577"/>
              <a:gd name="connsiteY27" fmla="*/ 5599217 h 7438786"/>
              <a:gd name="connsiteX28" fmla="*/ 1987138 w 7120577"/>
              <a:gd name="connsiteY28" fmla="*/ 5753596 h 7438786"/>
              <a:gd name="connsiteX29" fmla="*/ 2117767 w 7120577"/>
              <a:gd name="connsiteY29" fmla="*/ 5836723 h 7438786"/>
              <a:gd name="connsiteX30" fmla="*/ 2248395 w 7120577"/>
              <a:gd name="connsiteY30" fmla="*/ 6097981 h 7438786"/>
              <a:gd name="connsiteX31" fmla="*/ 2248395 w 7120577"/>
              <a:gd name="connsiteY31" fmla="*/ 6454240 h 7438786"/>
              <a:gd name="connsiteX32" fmla="*/ 1761507 w 7120577"/>
              <a:gd name="connsiteY32" fmla="*/ 6561118 h 7438786"/>
              <a:gd name="connsiteX33" fmla="*/ 1666505 w 7120577"/>
              <a:gd name="connsiteY33" fmla="*/ 7226136 h 7438786"/>
              <a:gd name="connsiteX34" fmla="*/ 2664032 w 7120577"/>
              <a:gd name="connsiteY34" fmla="*/ 6881752 h 7438786"/>
              <a:gd name="connsiteX35" fmla="*/ 2696571 w 7120577"/>
              <a:gd name="connsiteY35" fmla="*/ 7438786 h 7438786"/>
              <a:gd name="connsiteX36" fmla="*/ 0 w 7120577"/>
              <a:gd name="connsiteY36" fmla="*/ 7438786 h 7438786"/>
              <a:gd name="connsiteX37" fmla="*/ 0 w 7120577"/>
              <a:gd name="connsiteY37" fmla="*/ 2 h 7438786"/>
              <a:gd name="connsiteX0" fmla="*/ 7100788 w 7120577"/>
              <a:gd name="connsiteY0" fmla="*/ 0 h 7438786"/>
              <a:gd name="connsiteX1" fmla="*/ 7104998 w 7120577"/>
              <a:gd name="connsiteY1" fmla="*/ 2 h 7438786"/>
              <a:gd name="connsiteX2" fmla="*/ 7104998 w 7120577"/>
              <a:gd name="connsiteY2" fmla="*/ 7438786 h 7438786"/>
              <a:gd name="connsiteX3" fmla="*/ 3358712 w 7120577"/>
              <a:gd name="connsiteY3" fmla="*/ 7438786 h 7438786"/>
              <a:gd name="connsiteX4" fmla="*/ 6274131 w 7120577"/>
              <a:gd name="connsiteY4" fmla="*/ 6572994 h 7438786"/>
              <a:gd name="connsiteX5" fmla="*/ 5799118 w 7120577"/>
              <a:gd name="connsiteY5" fmla="*/ 3829794 h 7438786"/>
              <a:gd name="connsiteX6" fmla="*/ 6404759 w 7120577"/>
              <a:gd name="connsiteY6" fmla="*/ 2369129 h 7438786"/>
              <a:gd name="connsiteX7" fmla="*/ 7107838 w 7120577"/>
              <a:gd name="connsiteY7" fmla="*/ 1504003 h 7438786"/>
              <a:gd name="connsiteX8" fmla="*/ 7120577 w 7120577"/>
              <a:gd name="connsiteY8" fmla="*/ 480127 h 7438786"/>
              <a:gd name="connsiteX9" fmla="*/ 7100788 w 7120577"/>
              <a:gd name="connsiteY9" fmla="*/ 0 h 7438786"/>
              <a:gd name="connsiteX10" fmla="*/ 0 w 7120577"/>
              <a:gd name="connsiteY10" fmla="*/ 2 h 7438786"/>
              <a:gd name="connsiteX11" fmla="*/ 7084838 w 7120577"/>
              <a:gd name="connsiteY11" fmla="*/ 11877 h 7438786"/>
              <a:gd name="connsiteX12" fmla="*/ 6919603 w 7120577"/>
              <a:gd name="connsiteY12" fmla="*/ 480127 h 7438786"/>
              <a:gd name="connsiteX13" fmla="*/ 5169725 w 7120577"/>
              <a:gd name="connsiteY13" fmla="*/ 730334 h 7438786"/>
              <a:gd name="connsiteX14" fmla="*/ 4029694 w 7120577"/>
              <a:gd name="connsiteY14" fmla="*/ 849087 h 7438786"/>
              <a:gd name="connsiteX15" fmla="*/ 3614057 w 7120577"/>
              <a:gd name="connsiteY15" fmla="*/ 999591 h 7438786"/>
              <a:gd name="connsiteX16" fmla="*/ 2984666 w 7120577"/>
              <a:gd name="connsiteY16" fmla="*/ 195944 h 7438786"/>
              <a:gd name="connsiteX17" fmla="*/ 2949040 w 7120577"/>
              <a:gd name="connsiteY17" fmla="*/ 362199 h 7438786"/>
              <a:gd name="connsiteX18" fmla="*/ 2949040 w 7120577"/>
              <a:gd name="connsiteY18" fmla="*/ 1027217 h 7438786"/>
              <a:gd name="connsiteX19" fmla="*/ 2687782 w 7120577"/>
              <a:gd name="connsiteY19" fmla="*/ 884713 h 7438786"/>
              <a:gd name="connsiteX20" fmla="*/ 2129642 w 7120577"/>
              <a:gd name="connsiteY20" fmla="*/ 1644734 h 7438786"/>
              <a:gd name="connsiteX21" fmla="*/ 1595253 w 7120577"/>
              <a:gd name="connsiteY21" fmla="*/ 2856017 h 7438786"/>
              <a:gd name="connsiteX22" fmla="*/ 1512125 w 7120577"/>
              <a:gd name="connsiteY22" fmla="*/ 3188526 h 7438786"/>
              <a:gd name="connsiteX23" fmla="*/ 1464624 w 7120577"/>
              <a:gd name="connsiteY23" fmla="*/ 3331031 h 7438786"/>
              <a:gd name="connsiteX24" fmla="*/ 1203368 w 7120577"/>
              <a:gd name="connsiteY24" fmla="*/ 3396344 h 7438786"/>
              <a:gd name="connsiteX25" fmla="*/ 1227118 w 7120577"/>
              <a:gd name="connsiteY25" fmla="*/ 4316682 h 7438786"/>
              <a:gd name="connsiteX26" fmla="*/ 1322120 w 7120577"/>
              <a:gd name="connsiteY26" fmla="*/ 5634843 h 7438786"/>
              <a:gd name="connsiteX27" fmla="*/ 1963388 w 7120577"/>
              <a:gd name="connsiteY27" fmla="*/ 5599217 h 7438786"/>
              <a:gd name="connsiteX28" fmla="*/ 1987138 w 7120577"/>
              <a:gd name="connsiteY28" fmla="*/ 5753596 h 7438786"/>
              <a:gd name="connsiteX29" fmla="*/ 2117767 w 7120577"/>
              <a:gd name="connsiteY29" fmla="*/ 5836723 h 7438786"/>
              <a:gd name="connsiteX30" fmla="*/ 2248395 w 7120577"/>
              <a:gd name="connsiteY30" fmla="*/ 6097981 h 7438786"/>
              <a:gd name="connsiteX31" fmla="*/ 2248395 w 7120577"/>
              <a:gd name="connsiteY31" fmla="*/ 6454240 h 7438786"/>
              <a:gd name="connsiteX32" fmla="*/ 1761507 w 7120577"/>
              <a:gd name="connsiteY32" fmla="*/ 6561118 h 7438786"/>
              <a:gd name="connsiteX33" fmla="*/ 1666505 w 7120577"/>
              <a:gd name="connsiteY33" fmla="*/ 7226136 h 7438786"/>
              <a:gd name="connsiteX34" fmla="*/ 2664032 w 7120577"/>
              <a:gd name="connsiteY34" fmla="*/ 6881752 h 7438786"/>
              <a:gd name="connsiteX35" fmla="*/ 2696571 w 7120577"/>
              <a:gd name="connsiteY35" fmla="*/ 7438786 h 7438786"/>
              <a:gd name="connsiteX36" fmla="*/ 0 w 7120577"/>
              <a:gd name="connsiteY36" fmla="*/ 7438786 h 7438786"/>
              <a:gd name="connsiteX37" fmla="*/ 0 w 7120577"/>
              <a:gd name="connsiteY37" fmla="*/ 2 h 7438786"/>
              <a:gd name="connsiteX0" fmla="*/ 7100788 w 7107838"/>
              <a:gd name="connsiteY0" fmla="*/ 0 h 7438786"/>
              <a:gd name="connsiteX1" fmla="*/ 7104998 w 7107838"/>
              <a:gd name="connsiteY1" fmla="*/ 2 h 7438786"/>
              <a:gd name="connsiteX2" fmla="*/ 7104998 w 7107838"/>
              <a:gd name="connsiteY2" fmla="*/ 7438786 h 7438786"/>
              <a:gd name="connsiteX3" fmla="*/ 3358712 w 7107838"/>
              <a:gd name="connsiteY3" fmla="*/ 7438786 h 7438786"/>
              <a:gd name="connsiteX4" fmla="*/ 6274131 w 7107838"/>
              <a:gd name="connsiteY4" fmla="*/ 6572994 h 7438786"/>
              <a:gd name="connsiteX5" fmla="*/ 5799118 w 7107838"/>
              <a:gd name="connsiteY5" fmla="*/ 3829794 h 7438786"/>
              <a:gd name="connsiteX6" fmla="*/ 6404759 w 7107838"/>
              <a:gd name="connsiteY6" fmla="*/ 2369129 h 7438786"/>
              <a:gd name="connsiteX7" fmla="*/ 7107838 w 7107838"/>
              <a:gd name="connsiteY7" fmla="*/ 1504003 h 7438786"/>
              <a:gd name="connsiteX8" fmla="*/ 7100788 w 7107838"/>
              <a:gd name="connsiteY8" fmla="*/ 0 h 7438786"/>
              <a:gd name="connsiteX9" fmla="*/ 0 w 7107838"/>
              <a:gd name="connsiteY9" fmla="*/ 2 h 7438786"/>
              <a:gd name="connsiteX10" fmla="*/ 7084838 w 7107838"/>
              <a:gd name="connsiteY10" fmla="*/ 11877 h 7438786"/>
              <a:gd name="connsiteX11" fmla="*/ 6919603 w 7107838"/>
              <a:gd name="connsiteY11" fmla="*/ 480127 h 7438786"/>
              <a:gd name="connsiteX12" fmla="*/ 5169725 w 7107838"/>
              <a:gd name="connsiteY12" fmla="*/ 730334 h 7438786"/>
              <a:gd name="connsiteX13" fmla="*/ 4029694 w 7107838"/>
              <a:gd name="connsiteY13" fmla="*/ 849087 h 7438786"/>
              <a:gd name="connsiteX14" fmla="*/ 3614057 w 7107838"/>
              <a:gd name="connsiteY14" fmla="*/ 999591 h 7438786"/>
              <a:gd name="connsiteX15" fmla="*/ 2984666 w 7107838"/>
              <a:gd name="connsiteY15" fmla="*/ 195944 h 7438786"/>
              <a:gd name="connsiteX16" fmla="*/ 2949040 w 7107838"/>
              <a:gd name="connsiteY16" fmla="*/ 362199 h 7438786"/>
              <a:gd name="connsiteX17" fmla="*/ 2949040 w 7107838"/>
              <a:gd name="connsiteY17" fmla="*/ 1027217 h 7438786"/>
              <a:gd name="connsiteX18" fmla="*/ 2687782 w 7107838"/>
              <a:gd name="connsiteY18" fmla="*/ 884713 h 7438786"/>
              <a:gd name="connsiteX19" fmla="*/ 2129642 w 7107838"/>
              <a:gd name="connsiteY19" fmla="*/ 1644734 h 7438786"/>
              <a:gd name="connsiteX20" fmla="*/ 1595253 w 7107838"/>
              <a:gd name="connsiteY20" fmla="*/ 2856017 h 7438786"/>
              <a:gd name="connsiteX21" fmla="*/ 1512125 w 7107838"/>
              <a:gd name="connsiteY21" fmla="*/ 3188526 h 7438786"/>
              <a:gd name="connsiteX22" fmla="*/ 1464624 w 7107838"/>
              <a:gd name="connsiteY22" fmla="*/ 3331031 h 7438786"/>
              <a:gd name="connsiteX23" fmla="*/ 1203368 w 7107838"/>
              <a:gd name="connsiteY23" fmla="*/ 3396344 h 7438786"/>
              <a:gd name="connsiteX24" fmla="*/ 1227118 w 7107838"/>
              <a:gd name="connsiteY24" fmla="*/ 4316682 h 7438786"/>
              <a:gd name="connsiteX25" fmla="*/ 1322120 w 7107838"/>
              <a:gd name="connsiteY25" fmla="*/ 5634843 h 7438786"/>
              <a:gd name="connsiteX26" fmla="*/ 1963388 w 7107838"/>
              <a:gd name="connsiteY26" fmla="*/ 5599217 h 7438786"/>
              <a:gd name="connsiteX27" fmla="*/ 1987138 w 7107838"/>
              <a:gd name="connsiteY27" fmla="*/ 5753596 h 7438786"/>
              <a:gd name="connsiteX28" fmla="*/ 2117767 w 7107838"/>
              <a:gd name="connsiteY28" fmla="*/ 5836723 h 7438786"/>
              <a:gd name="connsiteX29" fmla="*/ 2248395 w 7107838"/>
              <a:gd name="connsiteY29" fmla="*/ 6097981 h 7438786"/>
              <a:gd name="connsiteX30" fmla="*/ 2248395 w 7107838"/>
              <a:gd name="connsiteY30" fmla="*/ 6454240 h 7438786"/>
              <a:gd name="connsiteX31" fmla="*/ 1761507 w 7107838"/>
              <a:gd name="connsiteY31" fmla="*/ 6561118 h 7438786"/>
              <a:gd name="connsiteX32" fmla="*/ 1666505 w 7107838"/>
              <a:gd name="connsiteY32" fmla="*/ 7226136 h 7438786"/>
              <a:gd name="connsiteX33" fmla="*/ 2664032 w 7107838"/>
              <a:gd name="connsiteY33" fmla="*/ 6881752 h 7438786"/>
              <a:gd name="connsiteX34" fmla="*/ 2696571 w 7107838"/>
              <a:gd name="connsiteY34" fmla="*/ 7438786 h 7438786"/>
              <a:gd name="connsiteX35" fmla="*/ 0 w 7107838"/>
              <a:gd name="connsiteY35" fmla="*/ 7438786 h 7438786"/>
              <a:gd name="connsiteX36" fmla="*/ 0 w 7107838"/>
              <a:gd name="connsiteY36" fmla="*/ 2 h 7438786"/>
              <a:gd name="connsiteX0" fmla="*/ 7100788 w 7109609"/>
              <a:gd name="connsiteY0" fmla="*/ 0 h 7438786"/>
              <a:gd name="connsiteX1" fmla="*/ 7104998 w 7109609"/>
              <a:gd name="connsiteY1" fmla="*/ 2 h 7438786"/>
              <a:gd name="connsiteX2" fmla="*/ 7104998 w 7109609"/>
              <a:gd name="connsiteY2" fmla="*/ 7438786 h 7438786"/>
              <a:gd name="connsiteX3" fmla="*/ 3358712 w 7109609"/>
              <a:gd name="connsiteY3" fmla="*/ 7438786 h 7438786"/>
              <a:gd name="connsiteX4" fmla="*/ 6274131 w 7109609"/>
              <a:gd name="connsiteY4" fmla="*/ 6572994 h 7438786"/>
              <a:gd name="connsiteX5" fmla="*/ 5799118 w 7109609"/>
              <a:gd name="connsiteY5" fmla="*/ 3829794 h 7438786"/>
              <a:gd name="connsiteX6" fmla="*/ 6404759 w 7109609"/>
              <a:gd name="connsiteY6" fmla="*/ 2369129 h 7438786"/>
              <a:gd name="connsiteX7" fmla="*/ 7107838 w 7109609"/>
              <a:gd name="connsiteY7" fmla="*/ 1504003 h 7438786"/>
              <a:gd name="connsiteX8" fmla="*/ 7100788 w 7109609"/>
              <a:gd name="connsiteY8" fmla="*/ 0 h 7438786"/>
              <a:gd name="connsiteX9" fmla="*/ 0 w 7109609"/>
              <a:gd name="connsiteY9" fmla="*/ 2 h 7438786"/>
              <a:gd name="connsiteX10" fmla="*/ 7084838 w 7109609"/>
              <a:gd name="connsiteY10" fmla="*/ 11877 h 7438786"/>
              <a:gd name="connsiteX11" fmla="*/ 7109609 w 7109609"/>
              <a:gd name="connsiteY11" fmla="*/ 254496 h 7438786"/>
              <a:gd name="connsiteX12" fmla="*/ 5169725 w 7109609"/>
              <a:gd name="connsiteY12" fmla="*/ 730334 h 7438786"/>
              <a:gd name="connsiteX13" fmla="*/ 4029694 w 7109609"/>
              <a:gd name="connsiteY13" fmla="*/ 849087 h 7438786"/>
              <a:gd name="connsiteX14" fmla="*/ 3614057 w 7109609"/>
              <a:gd name="connsiteY14" fmla="*/ 999591 h 7438786"/>
              <a:gd name="connsiteX15" fmla="*/ 2984666 w 7109609"/>
              <a:gd name="connsiteY15" fmla="*/ 195944 h 7438786"/>
              <a:gd name="connsiteX16" fmla="*/ 2949040 w 7109609"/>
              <a:gd name="connsiteY16" fmla="*/ 362199 h 7438786"/>
              <a:gd name="connsiteX17" fmla="*/ 2949040 w 7109609"/>
              <a:gd name="connsiteY17" fmla="*/ 1027217 h 7438786"/>
              <a:gd name="connsiteX18" fmla="*/ 2687782 w 7109609"/>
              <a:gd name="connsiteY18" fmla="*/ 884713 h 7438786"/>
              <a:gd name="connsiteX19" fmla="*/ 2129642 w 7109609"/>
              <a:gd name="connsiteY19" fmla="*/ 1644734 h 7438786"/>
              <a:gd name="connsiteX20" fmla="*/ 1595253 w 7109609"/>
              <a:gd name="connsiteY20" fmla="*/ 2856017 h 7438786"/>
              <a:gd name="connsiteX21" fmla="*/ 1512125 w 7109609"/>
              <a:gd name="connsiteY21" fmla="*/ 3188526 h 7438786"/>
              <a:gd name="connsiteX22" fmla="*/ 1464624 w 7109609"/>
              <a:gd name="connsiteY22" fmla="*/ 3331031 h 7438786"/>
              <a:gd name="connsiteX23" fmla="*/ 1203368 w 7109609"/>
              <a:gd name="connsiteY23" fmla="*/ 3396344 h 7438786"/>
              <a:gd name="connsiteX24" fmla="*/ 1227118 w 7109609"/>
              <a:gd name="connsiteY24" fmla="*/ 4316682 h 7438786"/>
              <a:gd name="connsiteX25" fmla="*/ 1322120 w 7109609"/>
              <a:gd name="connsiteY25" fmla="*/ 5634843 h 7438786"/>
              <a:gd name="connsiteX26" fmla="*/ 1963388 w 7109609"/>
              <a:gd name="connsiteY26" fmla="*/ 5599217 h 7438786"/>
              <a:gd name="connsiteX27" fmla="*/ 1987138 w 7109609"/>
              <a:gd name="connsiteY27" fmla="*/ 5753596 h 7438786"/>
              <a:gd name="connsiteX28" fmla="*/ 2117767 w 7109609"/>
              <a:gd name="connsiteY28" fmla="*/ 5836723 h 7438786"/>
              <a:gd name="connsiteX29" fmla="*/ 2248395 w 7109609"/>
              <a:gd name="connsiteY29" fmla="*/ 6097981 h 7438786"/>
              <a:gd name="connsiteX30" fmla="*/ 2248395 w 7109609"/>
              <a:gd name="connsiteY30" fmla="*/ 6454240 h 7438786"/>
              <a:gd name="connsiteX31" fmla="*/ 1761507 w 7109609"/>
              <a:gd name="connsiteY31" fmla="*/ 6561118 h 7438786"/>
              <a:gd name="connsiteX32" fmla="*/ 1666505 w 7109609"/>
              <a:gd name="connsiteY32" fmla="*/ 7226136 h 7438786"/>
              <a:gd name="connsiteX33" fmla="*/ 2664032 w 7109609"/>
              <a:gd name="connsiteY33" fmla="*/ 6881752 h 7438786"/>
              <a:gd name="connsiteX34" fmla="*/ 2696571 w 7109609"/>
              <a:gd name="connsiteY34" fmla="*/ 7438786 h 7438786"/>
              <a:gd name="connsiteX35" fmla="*/ 0 w 7109609"/>
              <a:gd name="connsiteY35" fmla="*/ 7438786 h 7438786"/>
              <a:gd name="connsiteX36" fmla="*/ 0 w 7109609"/>
              <a:gd name="connsiteY36" fmla="*/ 2 h 7438786"/>
              <a:gd name="connsiteX0" fmla="*/ 7100788 w 7109609"/>
              <a:gd name="connsiteY0" fmla="*/ 0 h 7438786"/>
              <a:gd name="connsiteX1" fmla="*/ 7104998 w 7109609"/>
              <a:gd name="connsiteY1" fmla="*/ 2 h 7438786"/>
              <a:gd name="connsiteX2" fmla="*/ 7104998 w 7109609"/>
              <a:gd name="connsiteY2" fmla="*/ 7438786 h 7438786"/>
              <a:gd name="connsiteX3" fmla="*/ 3358712 w 7109609"/>
              <a:gd name="connsiteY3" fmla="*/ 7438786 h 7438786"/>
              <a:gd name="connsiteX4" fmla="*/ 6274131 w 7109609"/>
              <a:gd name="connsiteY4" fmla="*/ 6572994 h 7438786"/>
              <a:gd name="connsiteX5" fmla="*/ 5799118 w 7109609"/>
              <a:gd name="connsiteY5" fmla="*/ 3829794 h 7438786"/>
              <a:gd name="connsiteX6" fmla="*/ 6404759 w 7109609"/>
              <a:gd name="connsiteY6" fmla="*/ 2369129 h 7438786"/>
              <a:gd name="connsiteX7" fmla="*/ 7107838 w 7109609"/>
              <a:gd name="connsiteY7" fmla="*/ 1504003 h 7438786"/>
              <a:gd name="connsiteX8" fmla="*/ 7100788 w 7109609"/>
              <a:gd name="connsiteY8" fmla="*/ 0 h 7438786"/>
              <a:gd name="connsiteX9" fmla="*/ 0 w 7109609"/>
              <a:gd name="connsiteY9" fmla="*/ 2 h 7438786"/>
              <a:gd name="connsiteX10" fmla="*/ 7084838 w 7109609"/>
              <a:gd name="connsiteY10" fmla="*/ 11877 h 7438786"/>
              <a:gd name="connsiteX11" fmla="*/ 7109609 w 7109609"/>
              <a:gd name="connsiteY11" fmla="*/ 254496 h 7438786"/>
              <a:gd name="connsiteX12" fmla="*/ 5169725 w 7109609"/>
              <a:gd name="connsiteY12" fmla="*/ 730334 h 7438786"/>
              <a:gd name="connsiteX13" fmla="*/ 4029694 w 7109609"/>
              <a:gd name="connsiteY13" fmla="*/ 849087 h 7438786"/>
              <a:gd name="connsiteX14" fmla="*/ 3614057 w 7109609"/>
              <a:gd name="connsiteY14" fmla="*/ 999591 h 7438786"/>
              <a:gd name="connsiteX15" fmla="*/ 2949040 w 7109609"/>
              <a:gd name="connsiteY15" fmla="*/ 362199 h 7438786"/>
              <a:gd name="connsiteX16" fmla="*/ 2949040 w 7109609"/>
              <a:gd name="connsiteY16" fmla="*/ 1027217 h 7438786"/>
              <a:gd name="connsiteX17" fmla="*/ 2687782 w 7109609"/>
              <a:gd name="connsiteY17" fmla="*/ 884713 h 7438786"/>
              <a:gd name="connsiteX18" fmla="*/ 2129642 w 7109609"/>
              <a:gd name="connsiteY18" fmla="*/ 1644734 h 7438786"/>
              <a:gd name="connsiteX19" fmla="*/ 1595253 w 7109609"/>
              <a:gd name="connsiteY19" fmla="*/ 2856017 h 7438786"/>
              <a:gd name="connsiteX20" fmla="*/ 1512125 w 7109609"/>
              <a:gd name="connsiteY20" fmla="*/ 3188526 h 7438786"/>
              <a:gd name="connsiteX21" fmla="*/ 1464624 w 7109609"/>
              <a:gd name="connsiteY21" fmla="*/ 3331031 h 7438786"/>
              <a:gd name="connsiteX22" fmla="*/ 1203368 w 7109609"/>
              <a:gd name="connsiteY22" fmla="*/ 3396344 h 7438786"/>
              <a:gd name="connsiteX23" fmla="*/ 1227118 w 7109609"/>
              <a:gd name="connsiteY23" fmla="*/ 4316682 h 7438786"/>
              <a:gd name="connsiteX24" fmla="*/ 1322120 w 7109609"/>
              <a:gd name="connsiteY24" fmla="*/ 5634843 h 7438786"/>
              <a:gd name="connsiteX25" fmla="*/ 1963388 w 7109609"/>
              <a:gd name="connsiteY25" fmla="*/ 5599217 h 7438786"/>
              <a:gd name="connsiteX26" fmla="*/ 1987138 w 7109609"/>
              <a:gd name="connsiteY26" fmla="*/ 5753596 h 7438786"/>
              <a:gd name="connsiteX27" fmla="*/ 2117767 w 7109609"/>
              <a:gd name="connsiteY27" fmla="*/ 5836723 h 7438786"/>
              <a:gd name="connsiteX28" fmla="*/ 2248395 w 7109609"/>
              <a:gd name="connsiteY28" fmla="*/ 6097981 h 7438786"/>
              <a:gd name="connsiteX29" fmla="*/ 2248395 w 7109609"/>
              <a:gd name="connsiteY29" fmla="*/ 6454240 h 7438786"/>
              <a:gd name="connsiteX30" fmla="*/ 1761507 w 7109609"/>
              <a:gd name="connsiteY30" fmla="*/ 6561118 h 7438786"/>
              <a:gd name="connsiteX31" fmla="*/ 1666505 w 7109609"/>
              <a:gd name="connsiteY31" fmla="*/ 7226136 h 7438786"/>
              <a:gd name="connsiteX32" fmla="*/ 2664032 w 7109609"/>
              <a:gd name="connsiteY32" fmla="*/ 6881752 h 7438786"/>
              <a:gd name="connsiteX33" fmla="*/ 2696571 w 7109609"/>
              <a:gd name="connsiteY33" fmla="*/ 7438786 h 7438786"/>
              <a:gd name="connsiteX34" fmla="*/ 0 w 7109609"/>
              <a:gd name="connsiteY34" fmla="*/ 7438786 h 7438786"/>
              <a:gd name="connsiteX35" fmla="*/ 0 w 7109609"/>
              <a:gd name="connsiteY35" fmla="*/ 2 h 7438786"/>
              <a:gd name="connsiteX0" fmla="*/ 7100788 w 7109609"/>
              <a:gd name="connsiteY0" fmla="*/ 0 h 7438786"/>
              <a:gd name="connsiteX1" fmla="*/ 7104998 w 7109609"/>
              <a:gd name="connsiteY1" fmla="*/ 2 h 7438786"/>
              <a:gd name="connsiteX2" fmla="*/ 7104998 w 7109609"/>
              <a:gd name="connsiteY2" fmla="*/ 7438786 h 7438786"/>
              <a:gd name="connsiteX3" fmla="*/ 3358712 w 7109609"/>
              <a:gd name="connsiteY3" fmla="*/ 7438786 h 7438786"/>
              <a:gd name="connsiteX4" fmla="*/ 6274131 w 7109609"/>
              <a:gd name="connsiteY4" fmla="*/ 6572994 h 7438786"/>
              <a:gd name="connsiteX5" fmla="*/ 5799118 w 7109609"/>
              <a:gd name="connsiteY5" fmla="*/ 3829794 h 7438786"/>
              <a:gd name="connsiteX6" fmla="*/ 6404759 w 7109609"/>
              <a:gd name="connsiteY6" fmla="*/ 2369129 h 7438786"/>
              <a:gd name="connsiteX7" fmla="*/ 7107838 w 7109609"/>
              <a:gd name="connsiteY7" fmla="*/ 1504003 h 7438786"/>
              <a:gd name="connsiteX8" fmla="*/ 7100788 w 7109609"/>
              <a:gd name="connsiteY8" fmla="*/ 0 h 7438786"/>
              <a:gd name="connsiteX9" fmla="*/ 0 w 7109609"/>
              <a:gd name="connsiteY9" fmla="*/ 2 h 7438786"/>
              <a:gd name="connsiteX10" fmla="*/ 7084838 w 7109609"/>
              <a:gd name="connsiteY10" fmla="*/ 11877 h 7438786"/>
              <a:gd name="connsiteX11" fmla="*/ 7109609 w 7109609"/>
              <a:gd name="connsiteY11" fmla="*/ 254496 h 7438786"/>
              <a:gd name="connsiteX12" fmla="*/ 5169725 w 7109609"/>
              <a:gd name="connsiteY12" fmla="*/ 730334 h 7438786"/>
              <a:gd name="connsiteX13" fmla="*/ 4029694 w 7109609"/>
              <a:gd name="connsiteY13" fmla="*/ 849087 h 7438786"/>
              <a:gd name="connsiteX14" fmla="*/ 3614057 w 7109609"/>
              <a:gd name="connsiteY14" fmla="*/ 999591 h 7438786"/>
              <a:gd name="connsiteX15" fmla="*/ 2949040 w 7109609"/>
              <a:gd name="connsiteY15" fmla="*/ 362199 h 7438786"/>
              <a:gd name="connsiteX16" fmla="*/ 2949040 w 7109609"/>
              <a:gd name="connsiteY16" fmla="*/ 1027217 h 7438786"/>
              <a:gd name="connsiteX17" fmla="*/ 2687782 w 7109609"/>
              <a:gd name="connsiteY17" fmla="*/ 884713 h 7438786"/>
              <a:gd name="connsiteX18" fmla="*/ 2129642 w 7109609"/>
              <a:gd name="connsiteY18" fmla="*/ 1644734 h 7438786"/>
              <a:gd name="connsiteX19" fmla="*/ 1595253 w 7109609"/>
              <a:gd name="connsiteY19" fmla="*/ 2856017 h 7438786"/>
              <a:gd name="connsiteX20" fmla="*/ 1512125 w 7109609"/>
              <a:gd name="connsiteY20" fmla="*/ 3188526 h 7438786"/>
              <a:gd name="connsiteX21" fmla="*/ 1464624 w 7109609"/>
              <a:gd name="connsiteY21" fmla="*/ 3331031 h 7438786"/>
              <a:gd name="connsiteX22" fmla="*/ 1203368 w 7109609"/>
              <a:gd name="connsiteY22" fmla="*/ 3396344 h 7438786"/>
              <a:gd name="connsiteX23" fmla="*/ 1227118 w 7109609"/>
              <a:gd name="connsiteY23" fmla="*/ 4316682 h 7438786"/>
              <a:gd name="connsiteX24" fmla="*/ 1322120 w 7109609"/>
              <a:gd name="connsiteY24" fmla="*/ 5634843 h 7438786"/>
              <a:gd name="connsiteX25" fmla="*/ 1963388 w 7109609"/>
              <a:gd name="connsiteY25" fmla="*/ 5599217 h 7438786"/>
              <a:gd name="connsiteX26" fmla="*/ 1987138 w 7109609"/>
              <a:gd name="connsiteY26" fmla="*/ 5753596 h 7438786"/>
              <a:gd name="connsiteX27" fmla="*/ 2117767 w 7109609"/>
              <a:gd name="connsiteY27" fmla="*/ 5836723 h 7438786"/>
              <a:gd name="connsiteX28" fmla="*/ 2248395 w 7109609"/>
              <a:gd name="connsiteY28" fmla="*/ 6097981 h 7438786"/>
              <a:gd name="connsiteX29" fmla="*/ 2248395 w 7109609"/>
              <a:gd name="connsiteY29" fmla="*/ 6454240 h 7438786"/>
              <a:gd name="connsiteX30" fmla="*/ 1761507 w 7109609"/>
              <a:gd name="connsiteY30" fmla="*/ 6561118 h 7438786"/>
              <a:gd name="connsiteX31" fmla="*/ 1666505 w 7109609"/>
              <a:gd name="connsiteY31" fmla="*/ 7226136 h 7438786"/>
              <a:gd name="connsiteX32" fmla="*/ 2664032 w 7109609"/>
              <a:gd name="connsiteY32" fmla="*/ 6881752 h 7438786"/>
              <a:gd name="connsiteX33" fmla="*/ 2696571 w 7109609"/>
              <a:gd name="connsiteY33" fmla="*/ 7438786 h 7438786"/>
              <a:gd name="connsiteX34" fmla="*/ 0 w 7109609"/>
              <a:gd name="connsiteY34" fmla="*/ 7438786 h 7438786"/>
              <a:gd name="connsiteX35" fmla="*/ 0 w 7109609"/>
              <a:gd name="connsiteY35" fmla="*/ 2 h 7438786"/>
              <a:gd name="connsiteX0" fmla="*/ 7100788 w 7109609"/>
              <a:gd name="connsiteY0" fmla="*/ 0 h 7438786"/>
              <a:gd name="connsiteX1" fmla="*/ 7104998 w 7109609"/>
              <a:gd name="connsiteY1" fmla="*/ 2 h 7438786"/>
              <a:gd name="connsiteX2" fmla="*/ 7104998 w 7109609"/>
              <a:gd name="connsiteY2" fmla="*/ 7438786 h 7438786"/>
              <a:gd name="connsiteX3" fmla="*/ 3358712 w 7109609"/>
              <a:gd name="connsiteY3" fmla="*/ 7438786 h 7438786"/>
              <a:gd name="connsiteX4" fmla="*/ 6274131 w 7109609"/>
              <a:gd name="connsiteY4" fmla="*/ 6572994 h 7438786"/>
              <a:gd name="connsiteX5" fmla="*/ 5799118 w 7109609"/>
              <a:gd name="connsiteY5" fmla="*/ 3829794 h 7438786"/>
              <a:gd name="connsiteX6" fmla="*/ 6404759 w 7109609"/>
              <a:gd name="connsiteY6" fmla="*/ 2369129 h 7438786"/>
              <a:gd name="connsiteX7" fmla="*/ 7107838 w 7109609"/>
              <a:gd name="connsiteY7" fmla="*/ 1504003 h 7438786"/>
              <a:gd name="connsiteX8" fmla="*/ 7100788 w 7109609"/>
              <a:gd name="connsiteY8" fmla="*/ 0 h 7438786"/>
              <a:gd name="connsiteX9" fmla="*/ 0 w 7109609"/>
              <a:gd name="connsiteY9" fmla="*/ 2 h 7438786"/>
              <a:gd name="connsiteX10" fmla="*/ 7084838 w 7109609"/>
              <a:gd name="connsiteY10" fmla="*/ 11877 h 7438786"/>
              <a:gd name="connsiteX11" fmla="*/ 7109609 w 7109609"/>
              <a:gd name="connsiteY11" fmla="*/ 254496 h 7438786"/>
              <a:gd name="connsiteX12" fmla="*/ 5169725 w 7109609"/>
              <a:gd name="connsiteY12" fmla="*/ 730334 h 7438786"/>
              <a:gd name="connsiteX13" fmla="*/ 4029694 w 7109609"/>
              <a:gd name="connsiteY13" fmla="*/ 849087 h 7438786"/>
              <a:gd name="connsiteX14" fmla="*/ 3614057 w 7109609"/>
              <a:gd name="connsiteY14" fmla="*/ 999591 h 7438786"/>
              <a:gd name="connsiteX15" fmla="*/ 2949040 w 7109609"/>
              <a:gd name="connsiteY15" fmla="*/ 1027217 h 7438786"/>
              <a:gd name="connsiteX16" fmla="*/ 2687782 w 7109609"/>
              <a:gd name="connsiteY16" fmla="*/ 884713 h 7438786"/>
              <a:gd name="connsiteX17" fmla="*/ 2129642 w 7109609"/>
              <a:gd name="connsiteY17" fmla="*/ 1644734 h 7438786"/>
              <a:gd name="connsiteX18" fmla="*/ 1595253 w 7109609"/>
              <a:gd name="connsiteY18" fmla="*/ 2856017 h 7438786"/>
              <a:gd name="connsiteX19" fmla="*/ 1512125 w 7109609"/>
              <a:gd name="connsiteY19" fmla="*/ 3188526 h 7438786"/>
              <a:gd name="connsiteX20" fmla="*/ 1464624 w 7109609"/>
              <a:gd name="connsiteY20" fmla="*/ 3331031 h 7438786"/>
              <a:gd name="connsiteX21" fmla="*/ 1203368 w 7109609"/>
              <a:gd name="connsiteY21" fmla="*/ 3396344 h 7438786"/>
              <a:gd name="connsiteX22" fmla="*/ 1227118 w 7109609"/>
              <a:gd name="connsiteY22" fmla="*/ 4316682 h 7438786"/>
              <a:gd name="connsiteX23" fmla="*/ 1322120 w 7109609"/>
              <a:gd name="connsiteY23" fmla="*/ 5634843 h 7438786"/>
              <a:gd name="connsiteX24" fmla="*/ 1963388 w 7109609"/>
              <a:gd name="connsiteY24" fmla="*/ 5599217 h 7438786"/>
              <a:gd name="connsiteX25" fmla="*/ 1987138 w 7109609"/>
              <a:gd name="connsiteY25" fmla="*/ 5753596 h 7438786"/>
              <a:gd name="connsiteX26" fmla="*/ 2117767 w 7109609"/>
              <a:gd name="connsiteY26" fmla="*/ 5836723 h 7438786"/>
              <a:gd name="connsiteX27" fmla="*/ 2248395 w 7109609"/>
              <a:gd name="connsiteY27" fmla="*/ 6097981 h 7438786"/>
              <a:gd name="connsiteX28" fmla="*/ 2248395 w 7109609"/>
              <a:gd name="connsiteY28" fmla="*/ 6454240 h 7438786"/>
              <a:gd name="connsiteX29" fmla="*/ 1761507 w 7109609"/>
              <a:gd name="connsiteY29" fmla="*/ 6561118 h 7438786"/>
              <a:gd name="connsiteX30" fmla="*/ 1666505 w 7109609"/>
              <a:gd name="connsiteY30" fmla="*/ 7226136 h 7438786"/>
              <a:gd name="connsiteX31" fmla="*/ 2664032 w 7109609"/>
              <a:gd name="connsiteY31" fmla="*/ 6881752 h 7438786"/>
              <a:gd name="connsiteX32" fmla="*/ 2696571 w 7109609"/>
              <a:gd name="connsiteY32" fmla="*/ 7438786 h 7438786"/>
              <a:gd name="connsiteX33" fmla="*/ 0 w 7109609"/>
              <a:gd name="connsiteY33" fmla="*/ 7438786 h 7438786"/>
              <a:gd name="connsiteX34" fmla="*/ 0 w 7109609"/>
              <a:gd name="connsiteY34" fmla="*/ 2 h 7438786"/>
              <a:gd name="connsiteX0" fmla="*/ 7100788 w 7109609"/>
              <a:gd name="connsiteY0" fmla="*/ 0 h 7438786"/>
              <a:gd name="connsiteX1" fmla="*/ 7104998 w 7109609"/>
              <a:gd name="connsiteY1" fmla="*/ 2 h 7438786"/>
              <a:gd name="connsiteX2" fmla="*/ 7104998 w 7109609"/>
              <a:gd name="connsiteY2" fmla="*/ 7438786 h 7438786"/>
              <a:gd name="connsiteX3" fmla="*/ 3358712 w 7109609"/>
              <a:gd name="connsiteY3" fmla="*/ 7438786 h 7438786"/>
              <a:gd name="connsiteX4" fmla="*/ 6274131 w 7109609"/>
              <a:gd name="connsiteY4" fmla="*/ 6572994 h 7438786"/>
              <a:gd name="connsiteX5" fmla="*/ 5799118 w 7109609"/>
              <a:gd name="connsiteY5" fmla="*/ 3829794 h 7438786"/>
              <a:gd name="connsiteX6" fmla="*/ 6404759 w 7109609"/>
              <a:gd name="connsiteY6" fmla="*/ 2369129 h 7438786"/>
              <a:gd name="connsiteX7" fmla="*/ 7107838 w 7109609"/>
              <a:gd name="connsiteY7" fmla="*/ 1504003 h 7438786"/>
              <a:gd name="connsiteX8" fmla="*/ 7100788 w 7109609"/>
              <a:gd name="connsiteY8" fmla="*/ 0 h 7438786"/>
              <a:gd name="connsiteX9" fmla="*/ 0 w 7109609"/>
              <a:gd name="connsiteY9" fmla="*/ 2 h 7438786"/>
              <a:gd name="connsiteX10" fmla="*/ 7084838 w 7109609"/>
              <a:gd name="connsiteY10" fmla="*/ 11877 h 7438786"/>
              <a:gd name="connsiteX11" fmla="*/ 7109609 w 7109609"/>
              <a:gd name="connsiteY11" fmla="*/ 254496 h 7438786"/>
              <a:gd name="connsiteX12" fmla="*/ 5169725 w 7109609"/>
              <a:gd name="connsiteY12" fmla="*/ 730334 h 7438786"/>
              <a:gd name="connsiteX13" fmla="*/ 3614057 w 7109609"/>
              <a:gd name="connsiteY13" fmla="*/ 999591 h 7438786"/>
              <a:gd name="connsiteX14" fmla="*/ 2949040 w 7109609"/>
              <a:gd name="connsiteY14" fmla="*/ 1027217 h 7438786"/>
              <a:gd name="connsiteX15" fmla="*/ 2687782 w 7109609"/>
              <a:gd name="connsiteY15" fmla="*/ 884713 h 7438786"/>
              <a:gd name="connsiteX16" fmla="*/ 2129642 w 7109609"/>
              <a:gd name="connsiteY16" fmla="*/ 1644734 h 7438786"/>
              <a:gd name="connsiteX17" fmla="*/ 1595253 w 7109609"/>
              <a:gd name="connsiteY17" fmla="*/ 2856017 h 7438786"/>
              <a:gd name="connsiteX18" fmla="*/ 1512125 w 7109609"/>
              <a:gd name="connsiteY18" fmla="*/ 3188526 h 7438786"/>
              <a:gd name="connsiteX19" fmla="*/ 1464624 w 7109609"/>
              <a:gd name="connsiteY19" fmla="*/ 3331031 h 7438786"/>
              <a:gd name="connsiteX20" fmla="*/ 1203368 w 7109609"/>
              <a:gd name="connsiteY20" fmla="*/ 3396344 h 7438786"/>
              <a:gd name="connsiteX21" fmla="*/ 1227118 w 7109609"/>
              <a:gd name="connsiteY21" fmla="*/ 4316682 h 7438786"/>
              <a:gd name="connsiteX22" fmla="*/ 1322120 w 7109609"/>
              <a:gd name="connsiteY22" fmla="*/ 5634843 h 7438786"/>
              <a:gd name="connsiteX23" fmla="*/ 1963388 w 7109609"/>
              <a:gd name="connsiteY23" fmla="*/ 5599217 h 7438786"/>
              <a:gd name="connsiteX24" fmla="*/ 1987138 w 7109609"/>
              <a:gd name="connsiteY24" fmla="*/ 5753596 h 7438786"/>
              <a:gd name="connsiteX25" fmla="*/ 2117767 w 7109609"/>
              <a:gd name="connsiteY25" fmla="*/ 5836723 h 7438786"/>
              <a:gd name="connsiteX26" fmla="*/ 2248395 w 7109609"/>
              <a:gd name="connsiteY26" fmla="*/ 6097981 h 7438786"/>
              <a:gd name="connsiteX27" fmla="*/ 2248395 w 7109609"/>
              <a:gd name="connsiteY27" fmla="*/ 6454240 h 7438786"/>
              <a:gd name="connsiteX28" fmla="*/ 1761507 w 7109609"/>
              <a:gd name="connsiteY28" fmla="*/ 6561118 h 7438786"/>
              <a:gd name="connsiteX29" fmla="*/ 1666505 w 7109609"/>
              <a:gd name="connsiteY29" fmla="*/ 7226136 h 7438786"/>
              <a:gd name="connsiteX30" fmla="*/ 2664032 w 7109609"/>
              <a:gd name="connsiteY30" fmla="*/ 6881752 h 7438786"/>
              <a:gd name="connsiteX31" fmla="*/ 2696571 w 7109609"/>
              <a:gd name="connsiteY31" fmla="*/ 7438786 h 7438786"/>
              <a:gd name="connsiteX32" fmla="*/ 0 w 7109609"/>
              <a:gd name="connsiteY32" fmla="*/ 7438786 h 7438786"/>
              <a:gd name="connsiteX33" fmla="*/ 0 w 7109609"/>
              <a:gd name="connsiteY33" fmla="*/ 2 h 7438786"/>
              <a:gd name="connsiteX0" fmla="*/ 7100788 w 7109609"/>
              <a:gd name="connsiteY0" fmla="*/ 0 h 7438786"/>
              <a:gd name="connsiteX1" fmla="*/ 7104998 w 7109609"/>
              <a:gd name="connsiteY1" fmla="*/ 2 h 7438786"/>
              <a:gd name="connsiteX2" fmla="*/ 7104998 w 7109609"/>
              <a:gd name="connsiteY2" fmla="*/ 7438786 h 7438786"/>
              <a:gd name="connsiteX3" fmla="*/ 3358712 w 7109609"/>
              <a:gd name="connsiteY3" fmla="*/ 7438786 h 7438786"/>
              <a:gd name="connsiteX4" fmla="*/ 6274131 w 7109609"/>
              <a:gd name="connsiteY4" fmla="*/ 6572994 h 7438786"/>
              <a:gd name="connsiteX5" fmla="*/ 5799118 w 7109609"/>
              <a:gd name="connsiteY5" fmla="*/ 3829794 h 7438786"/>
              <a:gd name="connsiteX6" fmla="*/ 6404759 w 7109609"/>
              <a:gd name="connsiteY6" fmla="*/ 2369129 h 7438786"/>
              <a:gd name="connsiteX7" fmla="*/ 7107838 w 7109609"/>
              <a:gd name="connsiteY7" fmla="*/ 1504003 h 7438786"/>
              <a:gd name="connsiteX8" fmla="*/ 7100788 w 7109609"/>
              <a:gd name="connsiteY8" fmla="*/ 0 h 7438786"/>
              <a:gd name="connsiteX9" fmla="*/ 0 w 7109609"/>
              <a:gd name="connsiteY9" fmla="*/ 2 h 7438786"/>
              <a:gd name="connsiteX10" fmla="*/ 7084838 w 7109609"/>
              <a:gd name="connsiteY10" fmla="*/ 11877 h 7438786"/>
              <a:gd name="connsiteX11" fmla="*/ 7109609 w 7109609"/>
              <a:gd name="connsiteY11" fmla="*/ 254496 h 7438786"/>
              <a:gd name="connsiteX12" fmla="*/ 5169725 w 7109609"/>
              <a:gd name="connsiteY12" fmla="*/ 730334 h 7438786"/>
              <a:gd name="connsiteX13" fmla="*/ 3614057 w 7109609"/>
              <a:gd name="connsiteY13" fmla="*/ 999591 h 7438786"/>
              <a:gd name="connsiteX14" fmla="*/ 2949040 w 7109609"/>
              <a:gd name="connsiteY14" fmla="*/ 1027217 h 7438786"/>
              <a:gd name="connsiteX15" fmla="*/ 2687782 w 7109609"/>
              <a:gd name="connsiteY15" fmla="*/ 884713 h 7438786"/>
              <a:gd name="connsiteX16" fmla="*/ 265216 w 7109609"/>
              <a:gd name="connsiteY16" fmla="*/ 1609108 h 7438786"/>
              <a:gd name="connsiteX17" fmla="*/ 1595253 w 7109609"/>
              <a:gd name="connsiteY17" fmla="*/ 2856017 h 7438786"/>
              <a:gd name="connsiteX18" fmla="*/ 1512125 w 7109609"/>
              <a:gd name="connsiteY18" fmla="*/ 3188526 h 7438786"/>
              <a:gd name="connsiteX19" fmla="*/ 1464624 w 7109609"/>
              <a:gd name="connsiteY19" fmla="*/ 3331031 h 7438786"/>
              <a:gd name="connsiteX20" fmla="*/ 1203368 w 7109609"/>
              <a:gd name="connsiteY20" fmla="*/ 3396344 h 7438786"/>
              <a:gd name="connsiteX21" fmla="*/ 1227118 w 7109609"/>
              <a:gd name="connsiteY21" fmla="*/ 4316682 h 7438786"/>
              <a:gd name="connsiteX22" fmla="*/ 1322120 w 7109609"/>
              <a:gd name="connsiteY22" fmla="*/ 5634843 h 7438786"/>
              <a:gd name="connsiteX23" fmla="*/ 1963388 w 7109609"/>
              <a:gd name="connsiteY23" fmla="*/ 5599217 h 7438786"/>
              <a:gd name="connsiteX24" fmla="*/ 1987138 w 7109609"/>
              <a:gd name="connsiteY24" fmla="*/ 5753596 h 7438786"/>
              <a:gd name="connsiteX25" fmla="*/ 2117767 w 7109609"/>
              <a:gd name="connsiteY25" fmla="*/ 5836723 h 7438786"/>
              <a:gd name="connsiteX26" fmla="*/ 2248395 w 7109609"/>
              <a:gd name="connsiteY26" fmla="*/ 6097981 h 7438786"/>
              <a:gd name="connsiteX27" fmla="*/ 2248395 w 7109609"/>
              <a:gd name="connsiteY27" fmla="*/ 6454240 h 7438786"/>
              <a:gd name="connsiteX28" fmla="*/ 1761507 w 7109609"/>
              <a:gd name="connsiteY28" fmla="*/ 6561118 h 7438786"/>
              <a:gd name="connsiteX29" fmla="*/ 1666505 w 7109609"/>
              <a:gd name="connsiteY29" fmla="*/ 7226136 h 7438786"/>
              <a:gd name="connsiteX30" fmla="*/ 2664032 w 7109609"/>
              <a:gd name="connsiteY30" fmla="*/ 6881752 h 7438786"/>
              <a:gd name="connsiteX31" fmla="*/ 2696571 w 7109609"/>
              <a:gd name="connsiteY31" fmla="*/ 7438786 h 7438786"/>
              <a:gd name="connsiteX32" fmla="*/ 0 w 7109609"/>
              <a:gd name="connsiteY32" fmla="*/ 7438786 h 7438786"/>
              <a:gd name="connsiteX33" fmla="*/ 0 w 7109609"/>
              <a:gd name="connsiteY33" fmla="*/ 2 h 7438786"/>
              <a:gd name="connsiteX0" fmla="*/ 7100788 w 7109609"/>
              <a:gd name="connsiteY0" fmla="*/ 0 h 7438786"/>
              <a:gd name="connsiteX1" fmla="*/ 7104998 w 7109609"/>
              <a:gd name="connsiteY1" fmla="*/ 2 h 7438786"/>
              <a:gd name="connsiteX2" fmla="*/ 7104998 w 7109609"/>
              <a:gd name="connsiteY2" fmla="*/ 7438786 h 7438786"/>
              <a:gd name="connsiteX3" fmla="*/ 3358712 w 7109609"/>
              <a:gd name="connsiteY3" fmla="*/ 7438786 h 7438786"/>
              <a:gd name="connsiteX4" fmla="*/ 6274131 w 7109609"/>
              <a:gd name="connsiteY4" fmla="*/ 6572994 h 7438786"/>
              <a:gd name="connsiteX5" fmla="*/ 5799118 w 7109609"/>
              <a:gd name="connsiteY5" fmla="*/ 3829794 h 7438786"/>
              <a:gd name="connsiteX6" fmla="*/ 6404759 w 7109609"/>
              <a:gd name="connsiteY6" fmla="*/ 2369129 h 7438786"/>
              <a:gd name="connsiteX7" fmla="*/ 7107838 w 7109609"/>
              <a:gd name="connsiteY7" fmla="*/ 1504003 h 7438786"/>
              <a:gd name="connsiteX8" fmla="*/ 7100788 w 7109609"/>
              <a:gd name="connsiteY8" fmla="*/ 0 h 7438786"/>
              <a:gd name="connsiteX9" fmla="*/ 0 w 7109609"/>
              <a:gd name="connsiteY9" fmla="*/ 2 h 7438786"/>
              <a:gd name="connsiteX10" fmla="*/ 7084838 w 7109609"/>
              <a:gd name="connsiteY10" fmla="*/ 11877 h 7438786"/>
              <a:gd name="connsiteX11" fmla="*/ 7109609 w 7109609"/>
              <a:gd name="connsiteY11" fmla="*/ 254496 h 7438786"/>
              <a:gd name="connsiteX12" fmla="*/ 5169725 w 7109609"/>
              <a:gd name="connsiteY12" fmla="*/ 730334 h 7438786"/>
              <a:gd name="connsiteX13" fmla="*/ 3614057 w 7109609"/>
              <a:gd name="connsiteY13" fmla="*/ 999591 h 7438786"/>
              <a:gd name="connsiteX14" fmla="*/ 2949040 w 7109609"/>
              <a:gd name="connsiteY14" fmla="*/ 1027217 h 7438786"/>
              <a:gd name="connsiteX15" fmla="*/ 265216 w 7109609"/>
              <a:gd name="connsiteY15" fmla="*/ 1609108 h 7438786"/>
              <a:gd name="connsiteX16" fmla="*/ 1595253 w 7109609"/>
              <a:gd name="connsiteY16" fmla="*/ 2856017 h 7438786"/>
              <a:gd name="connsiteX17" fmla="*/ 1512125 w 7109609"/>
              <a:gd name="connsiteY17" fmla="*/ 3188526 h 7438786"/>
              <a:gd name="connsiteX18" fmla="*/ 1464624 w 7109609"/>
              <a:gd name="connsiteY18" fmla="*/ 3331031 h 7438786"/>
              <a:gd name="connsiteX19" fmla="*/ 1203368 w 7109609"/>
              <a:gd name="connsiteY19" fmla="*/ 3396344 h 7438786"/>
              <a:gd name="connsiteX20" fmla="*/ 1227118 w 7109609"/>
              <a:gd name="connsiteY20" fmla="*/ 4316682 h 7438786"/>
              <a:gd name="connsiteX21" fmla="*/ 1322120 w 7109609"/>
              <a:gd name="connsiteY21" fmla="*/ 5634843 h 7438786"/>
              <a:gd name="connsiteX22" fmla="*/ 1963388 w 7109609"/>
              <a:gd name="connsiteY22" fmla="*/ 5599217 h 7438786"/>
              <a:gd name="connsiteX23" fmla="*/ 1987138 w 7109609"/>
              <a:gd name="connsiteY23" fmla="*/ 5753596 h 7438786"/>
              <a:gd name="connsiteX24" fmla="*/ 2117767 w 7109609"/>
              <a:gd name="connsiteY24" fmla="*/ 5836723 h 7438786"/>
              <a:gd name="connsiteX25" fmla="*/ 2248395 w 7109609"/>
              <a:gd name="connsiteY25" fmla="*/ 6097981 h 7438786"/>
              <a:gd name="connsiteX26" fmla="*/ 2248395 w 7109609"/>
              <a:gd name="connsiteY26" fmla="*/ 6454240 h 7438786"/>
              <a:gd name="connsiteX27" fmla="*/ 1761507 w 7109609"/>
              <a:gd name="connsiteY27" fmla="*/ 6561118 h 7438786"/>
              <a:gd name="connsiteX28" fmla="*/ 1666505 w 7109609"/>
              <a:gd name="connsiteY28" fmla="*/ 7226136 h 7438786"/>
              <a:gd name="connsiteX29" fmla="*/ 2664032 w 7109609"/>
              <a:gd name="connsiteY29" fmla="*/ 6881752 h 7438786"/>
              <a:gd name="connsiteX30" fmla="*/ 2696571 w 7109609"/>
              <a:gd name="connsiteY30" fmla="*/ 7438786 h 7438786"/>
              <a:gd name="connsiteX31" fmla="*/ 0 w 7109609"/>
              <a:gd name="connsiteY31" fmla="*/ 7438786 h 7438786"/>
              <a:gd name="connsiteX32" fmla="*/ 0 w 7109609"/>
              <a:gd name="connsiteY32" fmla="*/ 2 h 7438786"/>
              <a:gd name="connsiteX0" fmla="*/ 7100788 w 7109609"/>
              <a:gd name="connsiteY0" fmla="*/ 0 h 7438786"/>
              <a:gd name="connsiteX1" fmla="*/ 7104998 w 7109609"/>
              <a:gd name="connsiteY1" fmla="*/ 2 h 7438786"/>
              <a:gd name="connsiteX2" fmla="*/ 7104998 w 7109609"/>
              <a:gd name="connsiteY2" fmla="*/ 7438786 h 7438786"/>
              <a:gd name="connsiteX3" fmla="*/ 3358712 w 7109609"/>
              <a:gd name="connsiteY3" fmla="*/ 7438786 h 7438786"/>
              <a:gd name="connsiteX4" fmla="*/ 6274131 w 7109609"/>
              <a:gd name="connsiteY4" fmla="*/ 6572994 h 7438786"/>
              <a:gd name="connsiteX5" fmla="*/ 5799118 w 7109609"/>
              <a:gd name="connsiteY5" fmla="*/ 3829794 h 7438786"/>
              <a:gd name="connsiteX6" fmla="*/ 6404759 w 7109609"/>
              <a:gd name="connsiteY6" fmla="*/ 2369129 h 7438786"/>
              <a:gd name="connsiteX7" fmla="*/ 7107838 w 7109609"/>
              <a:gd name="connsiteY7" fmla="*/ 1504003 h 7438786"/>
              <a:gd name="connsiteX8" fmla="*/ 7100788 w 7109609"/>
              <a:gd name="connsiteY8" fmla="*/ 0 h 7438786"/>
              <a:gd name="connsiteX9" fmla="*/ 0 w 7109609"/>
              <a:gd name="connsiteY9" fmla="*/ 2 h 7438786"/>
              <a:gd name="connsiteX10" fmla="*/ 7084838 w 7109609"/>
              <a:gd name="connsiteY10" fmla="*/ 11877 h 7438786"/>
              <a:gd name="connsiteX11" fmla="*/ 7109609 w 7109609"/>
              <a:gd name="connsiteY11" fmla="*/ 254496 h 7438786"/>
              <a:gd name="connsiteX12" fmla="*/ 5169725 w 7109609"/>
              <a:gd name="connsiteY12" fmla="*/ 730334 h 7438786"/>
              <a:gd name="connsiteX13" fmla="*/ 3614057 w 7109609"/>
              <a:gd name="connsiteY13" fmla="*/ 999591 h 7438786"/>
              <a:gd name="connsiteX14" fmla="*/ 265216 w 7109609"/>
              <a:gd name="connsiteY14" fmla="*/ 1609108 h 7438786"/>
              <a:gd name="connsiteX15" fmla="*/ 1595253 w 7109609"/>
              <a:gd name="connsiteY15" fmla="*/ 2856017 h 7438786"/>
              <a:gd name="connsiteX16" fmla="*/ 1512125 w 7109609"/>
              <a:gd name="connsiteY16" fmla="*/ 3188526 h 7438786"/>
              <a:gd name="connsiteX17" fmla="*/ 1464624 w 7109609"/>
              <a:gd name="connsiteY17" fmla="*/ 3331031 h 7438786"/>
              <a:gd name="connsiteX18" fmla="*/ 1203368 w 7109609"/>
              <a:gd name="connsiteY18" fmla="*/ 3396344 h 7438786"/>
              <a:gd name="connsiteX19" fmla="*/ 1227118 w 7109609"/>
              <a:gd name="connsiteY19" fmla="*/ 4316682 h 7438786"/>
              <a:gd name="connsiteX20" fmla="*/ 1322120 w 7109609"/>
              <a:gd name="connsiteY20" fmla="*/ 5634843 h 7438786"/>
              <a:gd name="connsiteX21" fmla="*/ 1963388 w 7109609"/>
              <a:gd name="connsiteY21" fmla="*/ 5599217 h 7438786"/>
              <a:gd name="connsiteX22" fmla="*/ 1987138 w 7109609"/>
              <a:gd name="connsiteY22" fmla="*/ 5753596 h 7438786"/>
              <a:gd name="connsiteX23" fmla="*/ 2117767 w 7109609"/>
              <a:gd name="connsiteY23" fmla="*/ 5836723 h 7438786"/>
              <a:gd name="connsiteX24" fmla="*/ 2248395 w 7109609"/>
              <a:gd name="connsiteY24" fmla="*/ 6097981 h 7438786"/>
              <a:gd name="connsiteX25" fmla="*/ 2248395 w 7109609"/>
              <a:gd name="connsiteY25" fmla="*/ 6454240 h 7438786"/>
              <a:gd name="connsiteX26" fmla="*/ 1761507 w 7109609"/>
              <a:gd name="connsiteY26" fmla="*/ 6561118 h 7438786"/>
              <a:gd name="connsiteX27" fmla="*/ 1666505 w 7109609"/>
              <a:gd name="connsiteY27" fmla="*/ 7226136 h 7438786"/>
              <a:gd name="connsiteX28" fmla="*/ 2664032 w 7109609"/>
              <a:gd name="connsiteY28" fmla="*/ 6881752 h 7438786"/>
              <a:gd name="connsiteX29" fmla="*/ 2696571 w 7109609"/>
              <a:gd name="connsiteY29" fmla="*/ 7438786 h 7438786"/>
              <a:gd name="connsiteX30" fmla="*/ 0 w 7109609"/>
              <a:gd name="connsiteY30" fmla="*/ 7438786 h 7438786"/>
              <a:gd name="connsiteX31" fmla="*/ 0 w 7109609"/>
              <a:gd name="connsiteY31" fmla="*/ 2 h 7438786"/>
              <a:gd name="connsiteX0" fmla="*/ 7100788 w 7109609"/>
              <a:gd name="connsiteY0" fmla="*/ 0 h 7438786"/>
              <a:gd name="connsiteX1" fmla="*/ 7104998 w 7109609"/>
              <a:gd name="connsiteY1" fmla="*/ 2 h 7438786"/>
              <a:gd name="connsiteX2" fmla="*/ 7104998 w 7109609"/>
              <a:gd name="connsiteY2" fmla="*/ 7438786 h 7438786"/>
              <a:gd name="connsiteX3" fmla="*/ 3358712 w 7109609"/>
              <a:gd name="connsiteY3" fmla="*/ 7438786 h 7438786"/>
              <a:gd name="connsiteX4" fmla="*/ 6274131 w 7109609"/>
              <a:gd name="connsiteY4" fmla="*/ 6572994 h 7438786"/>
              <a:gd name="connsiteX5" fmla="*/ 5799118 w 7109609"/>
              <a:gd name="connsiteY5" fmla="*/ 3829794 h 7438786"/>
              <a:gd name="connsiteX6" fmla="*/ 6404759 w 7109609"/>
              <a:gd name="connsiteY6" fmla="*/ 2369129 h 7438786"/>
              <a:gd name="connsiteX7" fmla="*/ 7107838 w 7109609"/>
              <a:gd name="connsiteY7" fmla="*/ 1504003 h 7438786"/>
              <a:gd name="connsiteX8" fmla="*/ 7100788 w 7109609"/>
              <a:gd name="connsiteY8" fmla="*/ 0 h 7438786"/>
              <a:gd name="connsiteX9" fmla="*/ 0 w 7109609"/>
              <a:gd name="connsiteY9" fmla="*/ 2 h 7438786"/>
              <a:gd name="connsiteX10" fmla="*/ 7084838 w 7109609"/>
              <a:gd name="connsiteY10" fmla="*/ 11877 h 7438786"/>
              <a:gd name="connsiteX11" fmla="*/ 7109609 w 7109609"/>
              <a:gd name="connsiteY11" fmla="*/ 254496 h 7438786"/>
              <a:gd name="connsiteX12" fmla="*/ 5169725 w 7109609"/>
              <a:gd name="connsiteY12" fmla="*/ 730334 h 7438786"/>
              <a:gd name="connsiteX13" fmla="*/ 265216 w 7109609"/>
              <a:gd name="connsiteY13" fmla="*/ 1609108 h 7438786"/>
              <a:gd name="connsiteX14" fmla="*/ 1595253 w 7109609"/>
              <a:gd name="connsiteY14" fmla="*/ 2856017 h 7438786"/>
              <a:gd name="connsiteX15" fmla="*/ 1512125 w 7109609"/>
              <a:gd name="connsiteY15" fmla="*/ 3188526 h 7438786"/>
              <a:gd name="connsiteX16" fmla="*/ 1464624 w 7109609"/>
              <a:gd name="connsiteY16" fmla="*/ 3331031 h 7438786"/>
              <a:gd name="connsiteX17" fmla="*/ 1203368 w 7109609"/>
              <a:gd name="connsiteY17" fmla="*/ 3396344 h 7438786"/>
              <a:gd name="connsiteX18" fmla="*/ 1227118 w 7109609"/>
              <a:gd name="connsiteY18" fmla="*/ 4316682 h 7438786"/>
              <a:gd name="connsiteX19" fmla="*/ 1322120 w 7109609"/>
              <a:gd name="connsiteY19" fmla="*/ 5634843 h 7438786"/>
              <a:gd name="connsiteX20" fmla="*/ 1963388 w 7109609"/>
              <a:gd name="connsiteY20" fmla="*/ 5599217 h 7438786"/>
              <a:gd name="connsiteX21" fmla="*/ 1987138 w 7109609"/>
              <a:gd name="connsiteY21" fmla="*/ 5753596 h 7438786"/>
              <a:gd name="connsiteX22" fmla="*/ 2117767 w 7109609"/>
              <a:gd name="connsiteY22" fmla="*/ 5836723 h 7438786"/>
              <a:gd name="connsiteX23" fmla="*/ 2248395 w 7109609"/>
              <a:gd name="connsiteY23" fmla="*/ 6097981 h 7438786"/>
              <a:gd name="connsiteX24" fmla="*/ 2248395 w 7109609"/>
              <a:gd name="connsiteY24" fmla="*/ 6454240 h 7438786"/>
              <a:gd name="connsiteX25" fmla="*/ 1761507 w 7109609"/>
              <a:gd name="connsiteY25" fmla="*/ 6561118 h 7438786"/>
              <a:gd name="connsiteX26" fmla="*/ 1666505 w 7109609"/>
              <a:gd name="connsiteY26" fmla="*/ 7226136 h 7438786"/>
              <a:gd name="connsiteX27" fmla="*/ 2664032 w 7109609"/>
              <a:gd name="connsiteY27" fmla="*/ 6881752 h 7438786"/>
              <a:gd name="connsiteX28" fmla="*/ 2696571 w 7109609"/>
              <a:gd name="connsiteY28" fmla="*/ 7438786 h 7438786"/>
              <a:gd name="connsiteX29" fmla="*/ 0 w 7109609"/>
              <a:gd name="connsiteY29" fmla="*/ 7438786 h 7438786"/>
              <a:gd name="connsiteX30" fmla="*/ 0 w 7109609"/>
              <a:gd name="connsiteY30" fmla="*/ 2 h 7438786"/>
              <a:gd name="connsiteX0" fmla="*/ 7100788 w 7109609"/>
              <a:gd name="connsiteY0" fmla="*/ 0 h 7438786"/>
              <a:gd name="connsiteX1" fmla="*/ 7104998 w 7109609"/>
              <a:gd name="connsiteY1" fmla="*/ 2 h 7438786"/>
              <a:gd name="connsiteX2" fmla="*/ 7104998 w 7109609"/>
              <a:gd name="connsiteY2" fmla="*/ 7438786 h 7438786"/>
              <a:gd name="connsiteX3" fmla="*/ 3358712 w 7109609"/>
              <a:gd name="connsiteY3" fmla="*/ 7438786 h 7438786"/>
              <a:gd name="connsiteX4" fmla="*/ 6274131 w 7109609"/>
              <a:gd name="connsiteY4" fmla="*/ 6572994 h 7438786"/>
              <a:gd name="connsiteX5" fmla="*/ 5799118 w 7109609"/>
              <a:gd name="connsiteY5" fmla="*/ 3829794 h 7438786"/>
              <a:gd name="connsiteX6" fmla="*/ 6404759 w 7109609"/>
              <a:gd name="connsiteY6" fmla="*/ 2369129 h 7438786"/>
              <a:gd name="connsiteX7" fmla="*/ 7107838 w 7109609"/>
              <a:gd name="connsiteY7" fmla="*/ 1504003 h 7438786"/>
              <a:gd name="connsiteX8" fmla="*/ 7100788 w 7109609"/>
              <a:gd name="connsiteY8" fmla="*/ 0 h 7438786"/>
              <a:gd name="connsiteX9" fmla="*/ 0 w 7109609"/>
              <a:gd name="connsiteY9" fmla="*/ 2 h 7438786"/>
              <a:gd name="connsiteX10" fmla="*/ 7084838 w 7109609"/>
              <a:gd name="connsiteY10" fmla="*/ 11877 h 7438786"/>
              <a:gd name="connsiteX11" fmla="*/ 7109609 w 7109609"/>
              <a:gd name="connsiteY11" fmla="*/ 254496 h 7438786"/>
              <a:gd name="connsiteX12" fmla="*/ 265216 w 7109609"/>
              <a:gd name="connsiteY12" fmla="*/ 1609108 h 7438786"/>
              <a:gd name="connsiteX13" fmla="*/ 1595253 w 7109609"/>
              <a:gd name="connsiteY13" fmla="*/ 2856017 h 7438786"/>
              <a:gd name="connsiteX14" fmla="*/ 1512125 w 7109609"/>
              <a:gd name="connsiteY14" fmla="*/ 3188526 h 7438786"/>
              <a:gd name="connsiteX15" fmla="*/ 1464624 w 7109609"/>
              <a:gd name="connsiteY15" fmla="*/ 3331031 h 7438786"/>
              <a:gd name="connsiteX16" fmla="*/ 1203368 w 7109609"/>
              <a:gd name="connsiteY16" fmla="*/ 3396344 h 7438786"/>
              <a:gd name="connsiteX17" fmla="*/ 1227118 w 7109609"/>
              <a:gd name="connsiteY17" fmla="*/ 4316682 h 7438786"/>
              <a:gd name="connsiteX18" fmla="*/ 1322120 w 7109609"/>
              <a:gd name="connsiteY18" fmla="*/ 5634843 h 7438786"/>
              <a:gd name="connsiteX19" fmla="*/ 1963388 w 7109609"/>
              <a:gd name="connsiteY19" fmla="*/ 5599217 h 7438786"/>
              <a:gd name="connsiteX20" fmla="*/ 1987138 w 7109609"/>
              <a:gd name="connsiteY20" fmla="*/ 5753596 h 7438786"/>
              <a:gd name="connsiteX21" fmla="*/ 2117767 w 7109609"/>
              <a:gd name="connsiteY21" fmla="*/ 5836723 h 7438786"/>
              <a:gd name="connsiteX22" fmla="*/ 2248395 w 7109609"/>
              <a:gd name="connsiteY22" fmla="*/ 6097981 h 7438786"/>
              <a:gd name="connsiteX23" fmla="*/ 2248395 w 7109609"/>
              <a:gd name="connsiteY23" fmla="*/ 6454240 h 7438786"/>
              <a:gd name="connsiteX24" fmla="*/ 1761507 w 7109609"/>
              <a:gd name="connsiteY24" fmla="*/ 6561118 h 7438786"/>
              <a:gd name="connsiteX25" fmla="*/ 1666505 w 7109609"/>
              <a:gd name="connsiteY25" fmla="*/ 7226136 h 7438786"/>
              <a:gd name="connsiteX26" fmla="*/ 2664032 w 7109609"/>
              <a:gd name="connsiteY26" fmla="*/ 6881752 h 7438786"/>
              <a:gd name="connsiteX27" fmla="*/ 2696571 w 7109609"/>
              <a:gd name="connsiteY27" fmla="*/ 7438786 h 7438786"/>
              <a:gd name="connsiteX28" fmla="*/ 0 w 7109609"/>
              <a:gd name="connsiteY28" fmla="*/ 7438786 h 7438786"/>
              <a:gd name="connsiteX29" fmla="*/ 0 w 7109609"/>
              <a:gd name="connsiteY29" fmla="*/ 2 h 7438786"/>
              <a:gd name="connsiteX0" fmla="*/ 7100788 w 7109609"/>
              <a:gd name="connsiteY0" fmla="*/ 0 h 7438786"/>
              <a:gd name="connsiteX1" fmla="*/ 7104998 w 7109609"/>
              <a:gd name="connsiteY1" fmla="*/ 2 h 7438786"/>
              <a:gd name="connsiteX2" fmla="*/ 7104998 w 7109609"/>
              <a:gd name="connsiteY2" fmla="*/ 7438786 h 7438786"/>
              <a:gd name="connsiteX3" fmla="*/ 3358712 w 7109609"/>
              <a:gd name="connsiteY3" fmla="*/ 7438786 h 7438786"/>
              <a:gd name="connsiteX4" fmla="*/ 5134100 w 7109609"/>
              <a:gd name="connsiteY4" fmla="*/ 5622968 h 7438786"/>
              <a:gd name="connsiteX5" fmla="*/ 5799118 w 7109609"/>
              <a:gd name="connsiteY5" fmla="*/ 3829794 h 7438786"/>
              <a:gd name="connsiteX6" fmla="*/ 6404759 w 7109609"/>
              <a:gd name="connsiteY6" fmla="*/ 2369129 h 7438786"/>
              <a:gd name="connsiteX7" fmla="*/ 7107838 w 7109609"/>
              <a:gd name="connsiteY7" fmla="*/ 1504003 h 7438786"/>
              <a:gd name="connsiteX8" fmla="*/ 7100788 w 7109609"/>
              <a:gd name="connsiteY8" fmla="*/ 0 h 7438786"/>
              <a:gd name="connsiteX9" fmla="*/ 0 w 7109609"/>
              <a:gd name="connsiteY9" fmla="*/ 2 h 7438786"/>
              <a:gd name="connsiteX10" fmla="*/ 7084838 w 7109609"/>
              <a:gd name="connsiteY10" fmla="*/ 11877 h 7438786"/>
              <a:gd name="connsiteX11" fmla="*/ 7109609 w 7109609"/>
              <a:gd name="connsiteY11" fmla="*/ 254496 h 7438786"/>
              <a:gd name="connsiteX12" fmla="*/ 265216 w 7109609"/>
              <a:gd name="connsiteY12" fmla="*/ 1609108 h 7438786"/>
              <a:gd name="connsiteX13" fmla="*/ 1595253 w 7109609"/>
              <a:gd name="connsiteY13" fmla="*/ 2856017 h 7438786"/>
              <a:gd name="connsiteX14" fmla="*/ 1512125 w 7109609"/>
              <a:gd name="connsiteY14" fmla="*/ 3188526 h 7438786"/>
              <a:gd name="connsiteX15" fmla="*/ 1464624 w 7109609"/>
              <a:gd name="connsiteY15" fmla="*/ 3331031 h 7438786"/>
              <a:gd name="connsiteX16" fmla="*/ 1203368 w 7109609"/>
              <a:gd name="connsiteY16" fmla="*/ 3396344 h 7438786"/>
              <a:gd name="connsiteX17" fmla="*/ 1227118 w 7109609"/>
              <a:gd name="connsiteY17" fmla="*/ 4316682 h 7438786"/>
              <a:gd name="connsiteX18" fmla="*/ 1322120 w 7109609"/>
              <a:gd name="connsiteY18" fmla="*/ 5634843 h 7438786"/>
              <a:gd name="connsiteX19" fmla="*/ 1963388 w 7109609"/>
              <a:gd name="connsiteY19" fmla="*/ 5599217 h 7438786"/>
              <a:gd name="connsiteX20" fmla="*/ 1987138 w 7109609"/>
              <a:gd name="connsiteY20" fmla="*/ 5753596 h 7438786"/>
              <a:gd name="connsiteX21" fmla="*/ 2117767 w 7109609"/>
              <a:gd name="connsiteY21" fmla="*/ 5836723 h 7438786"/>
              <a:gd name="connsiteX22" fmla="*/ 2248395 w 7109609"/>
              <a:gd name="connsiteY22" fmla="*/ 6097981 h 7438786"/>
              <a:gd name="connsiteX23" fmla="*/ 2248395 w 7109609"/>
              <a:gd name="connsiteY23" fmla="*/ 6454240 h 7438786"/>
              <a:gd name="connsiteX24" fmla="*/ 1761507 w 7109609"/>
              <a:gd name="connsiteY24" fmla="*/ 6561118 h 7438786"/>
              <a:gd name="connsiteX25" fmla="*/ 1666505 w 7109609"/>
              <a:gd name="connsiteY25" fmla="*/ 7226136 h 7438786"/>
              <a:gd name="connsiteX26" fmla="*/ 2664032 w 7109609"/>
              <a:gd name="connsiteY26" fmla="*/ 6881752 h 7438786"/>
              <a:gd name="connsiteX27" fmla="*/ 2696571 w 7109609"/>
              <a:gd name="connsiteY27" fmla="*/ 7438786 h 7438786"/>
              <a:gd name="connsiteX28" fmla="*/ 0 w 7109609"/>
              <a:gd name="connsiteY28" fmla="*/ 7438786 h 7438786"/>
              <a:gd name="connsiteX29" fmla="*/ 0 w 7109609"/>
              <a:gd name="connsiteY29" fmla="*/ 2 h 7438786"/>
              <a:gd name="connsiteX0" fmla="*/ 7100788 w 7109609"/>
              <a:gd name="connsiteY0" fmla="*/ 0 h 7438786"/>
              <a:gd name="connsiteX1" fmla="*/ 7104998 w 7109609"/>
              <a:gd name="connsiteY1" fmla="*/ 2 h 7438786"/>
              <a:gd name="connsiteX2" fmla="*/ 7104998 w 7109609"/>
              <a:gd name="connsiteY2" fmla="*/ 7438786 h 7438786"/>
              <a:gd name="connsiteX3" fmla="*/ 3477465 w 7109609"/>
              <a:gd name="connsiteY3" fmla="*/ 7438786 h 7438786"/>
              <a:gd name="connsiteX4" fmla="*/ 5134100 w 7109609"/>
              <a:gd name="connsiteY4" fmla="*/ 5622968 h 7438786"/>
              <a:gd name="connsiteX5" fmla="*/ 5799118 w 7109609"/>
              <a:gd name="connsiteY5" fmla="*/ 3829794 h 7438786"/>
              <a:gd name="connsiteX6" fmla="*/ 6404759 w 7109609"/>
              <a:gd name="connsiteY6" fmla="*/ 2369129 h 7438786"/>
              <a:gd name="connsiteX7" fmla="*/ 7107838 w 7109609"/>
              <a:gd name="connsiteY7" fmla="*/ 1504003 h 7438786"/>
              <a:gd name="connsiteX8" fmla="*/ 7100788 w 7109609"/>
              <a:gd name="connsiteY8" fmla="*/ 0 h 7438786"/>
              <a:gd name="connsiteX9" fmla="*/ 0 w 7109609"/>
              <a:gd name="connsiteY9" fmla="*/ 2 h 7438786"/>
              <a:gd name="connsiteX10" fmla="*/ 7084838 w 7109609"/>
              <a:gd name="connsiteY10" fmla="*/ 11877 h 7438786"/>
              <a:gd name="connsiteX11" fmla="*/ 7109609 w 7109609"/>
              <a:gd name="connsiteY11" fmla="*/ 254496 h 7438786"/>
              <a:gd name="connsiteX12" fmla="*/ 265216 w 7109609"/>
              <a:gd name="connsiteY12" fmla="*/ 1609108 h 7438786"/>
              <a:gd name="connsiteX13" fmla="*/ 1595253 w 7109609"/>
              <a:gd name="connsiteY13" fmla="*/ 2856017 h 7438786"/>
              <a:gd name="connsiteX14" fmla="*/ 1512125 w 7109609"/>
              <a:gd name="connsiteY14" fmla="*/ 3188526 h 7438786"/>
              <a:gd name="connsiteX15" fmla="*/ 1464624 w 7109609"/>
              <a:gd name="connsiteY15" fmla="*/ 3331031 h 7438786"/>
              <a:gd name="connsiteX16" fmla="*/ 1203368 w 7109609"/>
              <a:gd name="connsiteY16" fmla="*/ 3396344 h 7438786"/>
              <a:gd name="connsiteX17" fmla="*/ 1227118 w 7109609"/>
              <a:gd name="connsiteY17" fmla="*/ 4316682 h 7438786"/>
              <a:gd name="connsiteX18" fmla="*/ 1322120 w 7109609"/>
              <a:gd name="connsiteY18" fmla="*/ 5634843 h 7438786"/>
              <a:gd name="connsiteX19" fmla="*/ 1963388 w 7109609"/>
              <a:gd name="connsiteY19" fmla="*/ 5599217 h 7438786"/>
              <a:gd name="connsiteX20" fmla="*/ 1987138 w 7109609"/>
              <a:gd name="connsiteY20" fmla="*/ 5753596 h 7438786"/>
              <a:gd name="connsiteX21" fmla="*/ 2117767 w 7109609"/>
              <a:gd name="connsiteY21" fmla="*/ 5836723 h 7438786"/>
              <a:gd name="connsiteX22" fmla="*/ 2248395 w 7109609"/>
              <a:gd name="connsiteY22" fmla="*/ 6097981 h 7438786"/>
              <a:gd name="connsiteX23" fmla="*/ 2248395 w 7109609"/>
              <a:gd name="connsiteY23" fmla="*/ 6454240 h 7438786"/>
              <a:gd name="connsiteX24" fmla="*/ 1761507 w 7109609"/>
              <a:gd name="connsiteY24" fmla="*/ 6561118 h 7438786"/>
              <a:gd name="connsiteX25" fmla="*/ 1666505 w 7109609"/>
              <a:gd name="connsiteY25" fmla="*/ 7226136 h 7438786"/>
              <a:gd name="connsiteX26" fmla="*/ 2664032 w 7109609"/>
              <a:gd name="connsiteY26" fmla="*/ 6881752 h 7438786"/>
              <a:gd name="connsiteX27" fmla="*/ 2696571 w 7109609"/>
              <a:gd name="connsiteY27" fmla="*/ 7438786 h 7438786"/>
              <a:gd name="connsiteX28" fmla="*/ 0 w 7109609"/>
              <a:gd name="connsiteY28" fmla="*/ 7438786 h 7438786"/>
              <a:gd name="connsiteX29" fmla="*/ 0 w 7109609"/>
              <a:gd name="connsiteY29" fmla="*/ 2 h 7438786"/>
              <a:gd name="connsiteX0" fmla="*/ 7100788 w 7109609"/>
              <a:gd name="connsiteY0" fmla="*/ 0 h 7438786"/>
              <a:gd name="connsiteX1" fmla="*/ 7104998 w 7109609"/>
              <a:gd name="connsiteY1" fmla="*/ 2 h 7438786"/>
              <a:gd name="connsiteX2" fmla="*/ 7104998 w 7109609"/>
              <a:gd name="connsiteY2" fmla="*/ 7438786 h 7438786"/>
              <a:gd name="connsiteX3" fmla="*/ 3477465 w 7109609"/>
              <a:gd name="connsiteY3" fmla="*/ 7438786 h 7438786"/>
              <a:gd name="connsiteX4" fmla="*/ 5134100 w 7109609"/>
              <a:gd name="connsiteY4" fmla="*/ 5622968 h 7438786"/>
              <a:gd name="connsiteX5" fmla="*/ 6369134 w 7109609"/>
              <a:gd name="connsiteY5" fmla="*/ 4209805 h 7438786"/>
              <a:gd name="connsiteX6" fmla="*/ 6404759 w 7109609"/>
              <a:gd name="connsiteY6" fmla="*/ 2369129 h 7438786"/>
              <a:gd name="connsiteX7" fmla="*/ 7107838 w 7109609"/>
              <a:gd name="connsiteY7" fmla="*/ 1504003 h 7438786"/>
              <a:gd name="connsiteX8" fmla="*/ 7100788 w 7109609"/>
              <a:gd name="connsiteY8" fmla="*/ 0 h 7438786"/>
              <a:gd name="connsiteX9" fmla="*/ 0 w 7109609"/>
              <a:gd name="connsiteY9" fmla="*/ 2 h 7438786"/>
              <a:gd name="connsiteX10" fmla="*/ 7084838 w 7109609"/>
              <a:gd name="connsiteY10" fmla="*/ 11877 h 7438786"/>
              <a:gd name="connsiteX11" fmla="*/ 7109609 w 7109609"/>
              <a:gd name="connsiteY11" fmla="*/ 254496 h 7438786"/>
              <a:gd name="connsiteX12" fmla="*/ 265216 w 7109609"/>
              <a:gd name="connsiteY12" fmla="*/ 1609108 h 7438786"/>
              <a:gd name="connsiteX13" fmla="*/ 1595253 w 7109609"/>
              <a:gd name="connsiteY13" fmla="*/ 2856017 h 7438786"/>
              <a:gd name="connsiteX14" fmla="*/ 1512125 w 7109609"/>
              <a:gd name="connsiteY14" fmla="*/ 3188526 h 7438786"/>
              <a:gd name="connsiteX15" fmla="*/ 1464624 w 7109609"/>
              <a:gd name="connsiteY15" fmla="*/ 3331031 h 7438786"/>
              <a:gd name="connsiteX16" fmla="*/ 1203368 w 7109609"/>
              <a:gd name="connsiteY16" fmla="*/ 3396344 h 7438786"/>
              <a:gd name="connsiteX17" fmla="*/ 1227118 w 7109609"/>
              <a:gd name="connsiteY17" fmla="*/ 4316682 h 7438786"/>
              <a:gd name="connsiteX18" fmla="*/ 1322120 w 7109609"/>
              <a:gd name="connsiteY18" fmla="*/ 5634843 h 7438786"/>
              <a:gd name="connsiteX19" fmla="*/ 1963388 w 7109609"/>
              <a:gd name="connsiteY19" fmla="*/ 5599217 h 7438786"/>
              <a:gd name="connsiteX20" fmla="*/ 1987138 w 7109609"/>
              <a:gd name="connsiteY20" fmla="*/ 5753596 h 7438786"/>
              <a:gd name="connsiteX21" fmla="*/ 2117767 w 7109609"/>
              <a:gd name="connsiteY21" fmla="*/ 5836723 h 7438786"/>
              <a:gd name="connsiteX22" fmla="*/ 2248395 w 7109609"/>
              <a:gd name="connsiteY22" fmla="*/ 6097981 h 7438786"/>
              <a:gd name="connsiteX23" fmla="*/ 2248395 w 7109609"/>
              <a:gd name="connsiteY23" fmla="*/ 6454240 h 7438786"/>
              <a:gd name="connsiteX24" fmla="*/ 1761507 w 7109609"/>
              <a:gd name="connsiteY24" fmla="*/ 6561118 h 7438786"/>
              <a:gd name="connsiteX25" fmla="*/ 1666505 w 7109609"/>
              <a:gd name="connsiteY25" fmla="*/ 7226136 h 7438786"/>
              <a:gd name="connsiteX26" fmla="*/ 2664032 w 7109609"/>
              <a:gd name="connsiteY26" fmla="*/ 6881752 h 7438786"/>
              <a:gd name="connsiteX27" fmla="*/ 2696571 w 7109609"/>
              <a:gd name="connsiteY27" fmla="*/ 7438786 h 7438786"/>
              <a:gd name="connsiteX28" fmla="*/ 0 w 7109609"/>
              <a:gd name="connsiteY28" fmla="*/ 7438786 h 7438786"/>
              <a:gd name="connsiteX29" fmla="*/ 0 w 7109609"/>
              <a:gd name="connsiteY29" fmla="*/ 2 h 7438786"/>
              <a:gd name="connsiteX0" fmla="*/ 7100788 w 7109609"/>
              <a:gd name="connsiteY0" fmla="*/ 0 h 7438786"/>
              <a:gd name="connsiteX1" fmla="*/ 7104998 w 7109609"/>
              <a:gd name="connsiteY1" fmla="*/ 2 h 7438786"/>
              <a:gd name="connsiteX2" fmla="*/ 7104998 w 7109609"/>
              <a:gd name="connsiteY2" fmla="*/ 7438786 h 7438786"/>
              <a:gd name="connsiteX3" fmla="*/ 3477465 w 7109609"/>
              <a:gd name="connsiteY3" fmla="*/ 7438786 h 7438786"/>
              <a:gd name="connsiteX4" fmla="*/ 5134100 w 7109609"/>
              <a:gd name="connsiteY4" fmla="*/ 5622968 h 7438786"/>
              <a:gd name="connsiteX5" fmla="*/ 6369134 w 7109609"/>
              <a:gd name="connsiteY5" fmla="*/ 4209805 h 7438786"/>
              <a:gd name="connsiteX6" fmla="*/ 6998526 w 7109609"/>
              <a:gd name="connsiteY6" fmla="*/ 2784765 h 7438786"/>
              <a:gd name="connsiteX7" fmla="*/ 7107838 w 7109609"/>
              <a:gd name="connsiteY7" fmla="*/ 1504003 h 7438786"/>
              <a:gd name="connsiteX8" fmla="*/ 7100788 w 7109609"/>
              <a:gd name="connsiteY8" fmla="*/ 0 h 7438786"/>
              <a:gd name="connsiteX9" fmla="*/ 0 w 7109609"/>
              <a:gd name="connsiteY9" fmla="*/ 2 h 7438786"/>
              <a:gd name="connsiteX10" fmla="*/ 7084838 w 7109609"/>
              <a:gd name="connsiteY10" fmla="*/ 11877 h 7438786"/>
              <a:gd name="connsiteX11" fmla="*/ 7109609 w 7109609"/>
              <a:gd name="connsiteY11" fmla="*/ 254496 h 7438786"/>
              <a:gd name="connsiteX12" fmla="*/ 265216 w 7109609"/>
              <a:gd name="connsiteY12" fmla="*/ 1609108 h 7438786"/>
              <a:gd name="connsiteX13" fmla="*/ 1595253 w 7109609"/>
              <a:gd name="connsiteY13" fmla="*/ 2856017 h 7438786"/>
              <a:gd name="connsiteX14" fmla="*/ 1512125 w 7109609"/>
              <a:gd name="connsiteY14" fmla="*/ 3188526 h 7438786"/>
              <a:gd name="connsiteX15" fmla="*/ 1464624 w 7109609"/>
              <a:gd name="connsiteY15" fmla="*/ 3331031 h 7438786"/>
              <a:gd name="connsiteX16" fmla="*/ 1203368 w 7109609"/>
              <a:gd name="connsiteY16" fmla="*/ 3396344 h 7438786"/>
              <a:gd name="connsiteX17" fmla="*/ 1227118 w 7109609"/>
              <a:gd name="connsiteY17" fmla="*/ 4316682 h 7438786"/>
              <a:gd name="connsiteX18" fmla="*/ 1322120 w 7109609"/>
              <a:gd name="connsiteY18" fmla="*/ 5634843 h 7438786"/>
              <a:gd name="connsiteX19" fmla="*/ 1963388 w 7109609"/>
              <a:gd name="connsiteY19" fmla="*/ 5599217 h 7438786"/>
              <a:gd name="connsiteX20" fmla="*/ 1987138 w 7109609"/>
              <a:gd name="connsiteY20" fmla="*/ 5753596 h 7438786"/>
              <a:gd name="connsiteX21" fmla="*/ 2117767 w 7109609"/>
              <a:gd name="connsiteY21" fmla="*/ 5836723 h 7438786"/>
              <a:gd name="connsiteX22" fmla="*/ 2248395 w 7109609"/>
              <a:gd name="connsiteY22" fmla="*/ 6097981 h 7438786"/>
              <a:gd name="connsiteX23" fmla="*/ 2248395 w 7109609"/>
              <a:gd name="connsiteY23" fmla="*/ 6454240 h 7438786"/>
              <a:gd name="connsiteX24" fmla="*/ 1761507 w 7109609"/>
              <a:gd name="connsiteY24" fmla="*/ 6561118 h 7438786"/>
              <a:gd name="connsiteX25" fmla="*/ 1666505 w 7109609"/>
              <a:gd name="connsiteY25" fmla="*/ 7226136 h 7438786"/>
              <a:gd name="connsiteX26" fmla="*/ 2664032 w 7109609"/>
              <a:gd name="connsiteY26" fmla="*/ 6881752 h 7438786"/>
              <a:gd name="connsiteX27" fmla="*/ 2696571 w 7109609"/>
              <a:gd name="connsiteY27" fmla="*/ 7438786 h 7438786"/>
              <a:gd name="connsiteX28" fmla="*/ 0 w 7109609"/>
              <a:gd name="connsiteY28" fmla="*/ 7438786 h 7438786"/>
              <a:gd name="connsiteX29" fmla="*/ 0 w 7109609"/>
              <a:gd name="connsiteY29" fmla="*/ 2 h 7438786"/>
              <a:gd name="connsiteX0" fmla="*/ 7100788 w 7109609"/>
              <a:gd name="connsiteY0" fmla="*/ 0 h 7438786"/>
              <a:gd name="connsiteX1" fmla="*/ 7104998 w 7109609"/>
              <a:gd name="connsiteY1" fmla="*/ 2 h 7438786"/>
              <a:gd name="connsiteX2" fmla="*/ 7104998 w 7109609"/>
              <a:gd name="connsiteY2" fmla="*/ 7438786 h 7438786"/>
              <a:gd name="connsiteX3" fmla="*/ 3477465 w 7109609"/>
              <a:gd name="connsiteY3" fmla="*/ 7438786 h 7438786"/>
              <a:gd name="connsiteX4" fmla="*/ 5134100 w 7109609"/>
              <a:gd name="connsiteY4" fmla="*/ 5622968 h 7438786"/>
              <a:gd name="connsiteX5" fmla="*/ 6369134 w 7109609"/>
              <a:gd name="connsiteY5" fmla="*/ 4209805 h 7438786"/>
              <a:gd name="connsiteX6" fmla="*/ 6998526 w 7109609"/>
              <a:gd name="connsiteY6" fmla="*/ 2784765 h 7438786"/>
              <a:gd name="connsiteX7" fmla="*/ 7107838 w 7109609"/>
              <a:gd name="connsiteY7" fmla="*/ 1504003 h 7438786"/>
              <a:gd name="connsiteX8" fmla="*/ 7100788 w 7109609"/>
              <a:gd name="connsiteY8" fmla="*/ 0 h 7438786"/>
              <a:gd name="connsiteX9" fmla="*/ 0 w 7109609"/>
              <a:gd name="connsiteY9" fmla="*/ 2 h 7438786"/>
              <a:gd name="connsiteX10" fmla="*/ 7084838 w 7109609"/>
              <a:gd name="connsiteY10" fmla="*/ 11877 h 7438786"/>
              <a:gd name="connsiteX11" fmla="*/ 7109609 w 7109609"/>
              <a:gd name="connsiteY11" fmla="*/ 254496 h 7438786"/>
              <a:gd name="connsiteX12" fmla="*/ 265216 w 7109609"/>
              <a:gd name="connsiteY12" fmla="*/ 1609108 h 7438786"/>
              <a:gd name="connsiteX13" fmla="*/ 1595253 w 7109609"/>
              <a:gd name="connsiteY13" fmla="*/ 2856017 h 7438786"/>
              <a:gd name="connsiteX14" fmla="*/ 1512125 w 7109609"/>
              <a:gd name="connsiteY14" fmla="*/ 3188526 h 7438786"/>
              <a:gd name="connsiteX15" fmla="*/ 1464624 w 7109609"/>
              <a:gd name="connsiteY15" fmla="*/ 3331031 h 7438786"/>
              <a:gd name="connsiteX16" fmla="*/ 1203368 w 7109609"/>
              <a:gd name="connsiteY16" fmla="*/ 3396344 h 7438786"/>
              <a:gd name="connsiteX17" fmla="*/ 1227118 w 7109609"/>
              <a:gd name="connsiteY17" fmla="*/ 4316682 h 7438786"/>
              <a:gd name="connsiteX18" fmla="*/ 1322120 w 7109609"/>
              <a:gd name="connsiteY18" fmla="*/ 5634843 h 7438786"/>
              <a:gd name="connsiteX19" fmla="*/ 1963388 w 7109609"/>
              <a:gd name="connsiteY19" fmla="*/ 5599217 h 7438786"/>
              <a:gd name="connsiteX20" fmla="*/ 1987138 w 7109609"/>
              <a:gd name="connsiteY20" fmla="*/ 5753596 h 7438786"/>
              <a:gd name="connsiteX21" fmla="*/ 2117767 w 7109609"/>
              <a:gd name="connsiteY21" fmla="*/ 5836723 h 7438786"/>
              <a:gd name="connsiteX22" fmla="*/ 2248395 w 7109609"/>
              <a:gd name="connsiteY22" fmla="*/ 6097981 h 7438786"/>
              <a:gd name="connsiteX23" fmla="*/ 2248395 w 7109609"/>
              <a:gd name="connsiteY23" fmla="*/ 6454240 h 7438786"/>
              <a:gd name="connsiteX24" fmla="*/ 1761507 w 7109609"/>
              <a:gd name="connsiteY24" fmla="*/ 6561118 h 7438786"/>
              <a:gd name="connsiteX25" fmla="*/ 1666505 w 7109609"/>
              <a:gd name="connsiteY25" fmla="*/ 7226136 h 7438786"/>
              <a:gd name="connsiteX26" fmla="*/ 2664032 w 7109609"/>
              <a:gd name="connsiteY26" fmla="*/ 6881752 h 7438786"/>
              <a:gd name="connsiteX27" fmla="*/ 2696571 w 7109609"/>
              <a:gd name="connsiteY27" fmla="*/ 7438786 h 7438786"/>
              <a:gd name="connsiteX28" fmla="*/ 0 w 7109609"/>
              <a:gd name="connsiteY28" fmla="*/ 7438786 h 7438786"/>
              <a:gd name="connsiteX29" fmla="*/ 0 w 7109609"/>
              <a:gd name="connsiteY29" fmla="*/ 2 h 7438786"/>
              <a:gd name="connsiteX0" fmla="*/ 7100788 w 7109609"/>
              <a:gd name="connsiteY0" fmla="*/ 0 h 7438786"/>
              <a:gd name="connsiteX1" fmla="*/ 7104998 w 7109609"/>
              <a:gd name="connsiteY1" fmla="*/ 2 h 7438786"/>
              <a:gd name="connsiteX2" fmla="*/ 7104998 w 7109609"/>
              <a:gd name="connsiteY2" fmla="*/ 7438786 h 7438786"/>
              <a:gd name="connsiteX3" fmla="*/ 3477465 w 7109609"/>
              <a:gd name="connsiteY3" fmla="*/ 7438786 h 7438786"/>
              <a:gd name="connsiteX4" fmla="*/ 5134100 w 7109609"/>
              <a:gd name="connsiteY4" fmla="*/ 5622968 h 7438786"/>
              <a:gd name="connsiteX5" fmla="*/ 6369134 w 7109609"/>
              <a:gd name="connsiteY5" fmla="*/ 4209805 h 7438786"/>
              <a:gd name="connsiteX6" fmla="*/ 6998526 w 7109609"/>
              <a:gd name="connsiteY6" fmla="*/ 2784765 h 7438786"/>
              <a:gd name="connsiteX7" fmla="*/ 7107838 w 7109609"/>
              <a:gd name="connsiteY7" fmla="*/ 1504003 h 7438786"/>
              <a:gd name="connsiteX8" fmla="*/ 7100788 w 7109609"/>
              <a:gd name="connsiteY8" fmla="*/ 0 h 7438786"/>
              <a:gd name="connsiteX9" fmla="*/ 0 w 7109609"/>
              <a:gd name="connsiteY9" fmla="*/ 2 h 7438786"/>
              <a:gd name="connsiteX10" fmla="*/ 7084838 w 7109609"/>
              <a:gd name="connsiteY10" fmla="*/ 11877 h 7438786"/>
              <a:gd name="connsiteX11" fmla="*/ 7109609 w 7109609"/>
              <a:gd name="connsiteY11" fmla="*/ 254496 h 7438786"/>
              <a:gd name="connsiteX12" fmla="*/ 265216 w 7109609"/>
              <a:gd name="connsiteY12" fmla="*/ 1609108 h 7438786"/>
              <a:gd name="connsiteX13" fmla="*/ 1512125 w 7109609"/>
              <a:gd name="connsiteY13" fmla="*/ 3188526 h 7438786"/>
              <a:gd name="connsiteX14" fmla="*/ 1464624 w 7109609"/>
              <a:gd name="connsiteY14" fmla="*/ 3331031 h 7438786"/>
              <a:gd name="connsiteX15" fmla="*/ 1203368 w 7109609"/>
              <a:gd name="connsiteY15" fmla="*/ 3396344 h 7438786"/>
              <a:gd name="connsiteX16" fmla="*/ 1227118 w 7109609"/>
              <a:gd name="connsiteY16" fmla="*/ 4316682 h 7438786"/>
              <a:gd name="connsiteX17" fmla="*/ 1322120 w 7109609"/>
              <a:gd name="connsiteY17" fmla="*/ 5634843 h 7438786"/>
              <a:gd name="connsiteX18" fmla="*/ 1963388 w 7109609"/>
              <a:gd name="connsiteY18" fmla="*/ 5599217 h 7438786"/>
              <a:gd name="connsiteX19" fmla="*/ 1987138 w 7109609"/>
              <a:gd name="connsiteY19" fmla="*/ 5753596 h 7438786"/>
              <a:gd name="connsiteX20" fmla="*/ 2117767 w 7109609"/>
              <a:gd name="connsiteY20" fmla="*/ 5836723 h 7438786"/>
              <a:gd name="connsiteX21" fmla="*/ 2248395 w 7109609"/>
              <a:gd name="connsiteY21" fmla="*/ 6097981 h 7438786"/>
              <a:gd name="connsiteX22" fmla="*/ 2248395 w 7109609"/>
              <a:gd name="connsiteY22" fmla="*/ 6454240 h 7438786"/>
              <a:gd name="connsiteX23" fmla="*/ 1761507 w 7109609"/>
              <a:gd name="connsiteY23" fmla="*/ 6561118 h 7438786"/>
              <a:gd name="connsiteX24" fmla="*/ 1666505 w 7109609"/>
              <a:gd name="connsiteY24" fmla="*/ 7226136 h 7438786"/>
              <a:gd name="connsiteX25" fmla="*/ 2664032 w 7109609"/>
              <a:gd name="connsiteY25" fmla="*/ 6881752 h 7438786"/>
              <a:gd name="connsiteX26" fmla="*/ 2696571 w 7109609"/>
              <a:gd name="connsiteY26" fmla="*/ 7438786 h 7438786"/>
              <a:gd name="connsiteX27" fmla="*/ 0 w 7109609"/>
              <a:gd name="connsiteY27" fmla="*/ 7438786 h 7438786"/>
              <a:gd name="connsiteX28" fmla="*/ 0 w 7109609"/>
              <a:gd name="connsiteY28" fmla="*/ 2 h 7438786"/>
              <a:gd name="connsiteX0" fmla="*/ 7100788 w 7109609"/>
              <a:gd name="connsiteY0" fmla="*/ 0 h 7438786"/>
              <a:gd name="connsiteX1" fmla="*/ 7104998 w 7109609"/>
              <a:gd name="connsiteY1" fmla="*/ 2 h 7438786"/>
              <a:gd name="connsiteX2" fmla="*/ 7104998 w 7109609"/>
              <a:gd name="connsiteY2" fmla="*/ 7438786 h 7438786"/>
              <a:gd name="connsiteX3" fmla="*/ 3477465 w 7109609"/>
              <a:gd name="connsiteY3" fmla="*/ 7438786 h 7438786"/>
              <a:gd name="connsiteX4" fmla="*/ 5134100 w 7109609"/>
              <a:gd name="connsiteY4" fmla="*/ 5622968 h 7438786"/>
              <a:gd name="connsiteX5" fmla="*/ 6369134 w 7109609"/>
              <a:gd name="connsiteY5" fmla="*/ 4209805 h 7438786"/>
              <a:gd name="connsiteX6" fmla="*/ 6998526 w 7109609"/>
              <a:gd name="connsiteY6" fmla="*/ 2784765 h 7438786"/>
              <a:gd name="connsiteX7" fmla="*/ 7107838 w 7109609"/>
              <a:gd name="connsiteY7" fmla="*/ 1504003 h 7438786"/>
              <a:gd name="connsiteX8" fmla="*/ 7100788 w 7109609"/>
              <a:gd name="connsiteY8" fmla="*/ 0 h 7438786"/>
              <a:gd name="connsiteX9" fmla="*/ 0 w 7109609"/>
              <a:gd name="connsiteY9" fmla="*/ 2 h 7438786"/>
              <a:gd name="connsiteX10" fmla="*/ 7084838 w 7109609"/>
              <a:gd name="connsiteY10" fmla="*/ 11877 h 7438786"/>
              <a:gd name="connsiteX11" fmla="*/ 7109609 w 7109609"/>
              <a:gd name="connsiteY11" fmla="*/ 254496 h 7438786"/>
              <a:gd name="connsiteX12" fmla="*/ 265216 w 7109609"/>
              <a:gd name="connsiteY12" fmla="*/ 1609108 h 7438786"/>
              <a:gd name="connsiteX13" fmla="*/ 1464624 w 7109609"/>
              <a:gd name="connsiteY13" fmla="*/ 3331031 h 7438786"/>
              <a:gd name="connsiteX14" fmla="*/ 1203368 w 7109609"/>
              <a:gd name="connsiteY14" fmla="*/ 3396344 h 7438786"/>
              <a:gd name="connsiteX15" fmla="*/ 1227118 w 7109609"/>
              <a:gd name="connsiteY15" fmla="*/ 4316682 h 7438786"/>
              <a:gd name="connsiteX16" fmla="*/ 1322120 w 7109609"/>
              <a:gd name="connsiteY16" fmla="*/ 5634843 h 7438786"/>
              <a:gd name="connsiteX17" fmla="*/ 1963388 w 7109609"/>
              <a:gd name="connsiteY17" fmla="*/ 5599217 h 7438786"/>
              <a:gd name="connsiteX18" fmla="*/ 1987138 w 7109609"/>
              <a:gd name="connsiteY18" fmla="*/ 5753596 h 7438786"/>
              <a:gd name="connsiteX19" fmla="*/ 2117767 w 7109609"/>
              <a:gd name="connsiteY19" fmla="*/ 5836723 h 7438786"/>
              <a:gd name="connsiteX20" fmla="*/ 2248395 w 7109609"/>
              <a:gd name="connsiteY20" fmla="*/ 6097981 h 7438786"/>
              <a:gd name="connsiteX21" fmla="*/ 2248395 w 7109609"/>
              <a:gd name="connsiteY21" fmla="*/ 6454240 h 7438786"/>
              <a:gd name="connsiteX22" fmla="*/ 1761507 w 7109609"/>
              <a:gd name="connsiteY22" fmla="*/ 6561118 h 7438786"/>
              <a:gd name="connsiteX23" fmla="*/ 1666505 w 7109609"/>
              <a:gd name="connsiteY23" fmla="*/ 7226136 h 7438786"/>
              <a:gd name="connsiteX24" fmla="*/ 2664032 w 7109609"/>
              <a:gd name="connsiteY24" fmla="*/ 6881752 h 7438786"/>
              <a:gd name="connsiteX25" fmla="*/ 2696571 w 7109609"/>
              <a:gd name="connsiteY25" fmla="*/ 7438786 h 7438786"/>
              <a:gd name="connsiteX26" fmla="*/ 0 w 7109609"/>
              <a:gd name="connsiteY26" fmla="*/ 7438786 h 7438786"/>
              <a:gd name="connsiteX27" fmla="*/ 0 w 7109609"/>
              <a:gd name="connsiteY27" fmla="*/ 2 h 7438786"/>
              <a:gd name="connsiteX0" fmla="*/ 7100788 w 7109609"/>
              <a:gd name="connsiteY0" fmla="*/ 0 h 7438786"/>
              <a:gd name="connsiteX1" fmla="*/ 7104998 w 7109609"/>
              <a:gd name="connsiteY1" fmla="*/ 2 h 7438786"/>
              <a:gd name="connsiteX2" fmla="*/ 7104998 w 7109609"/>
              <a:gd name="connsiteY2" fmla="*/ 7438786 h 7438786"/>
              <a:gd name="connsiteX3" fmla="*/ 3477465 w 7109609"/>
              <a:gd name="connsiteY3" fmla="*/ 7438786 h 7438786"/>
              <a:gd name="connsiteX4" fmla="*/ 5134100 w 7109609"/>
              <a:gd name="connsiteY4" fmla="*/ 5622968 h 7438786"/>
              <a:gd name="connsiteX5" fmla="*/ 6369134 w 7109609"/>
              <a:gd name="connsiteY5" fmla="*/ 4209805 h 7438786"/>
              <a:gd name="connsiteX6" fmla="*/ 6998526 w 7109609"/>
              <a:gd name="connsiteY6" fmla="*/ 2784765 h 7438786"/>
              <a:gd name="connsiteX7" fmla="*/ 7107838 w 7109609"/>
              <a:gd name="connsiteY7" fmla="*/ 1504003 h 7438786"/>
              <a:gd name="connsiteX8" fmla="*/ 7100788 w 7109609"/>
              <a:gd name="connsiteY8" fmla="*/ 0 h 7438786"/>
              <a:gd name="connsiteX9" fmla="*/ 0 w 7109609"/>
              <a:gd name="connsiteY9" fmla="*/ 2 h 7438786"/>
              <a:gd name="connsiteX10" fmla="*/ 7084838 w 7109609"/>
              <a:gd name="connsiteY10" fmla="*/ 11877 h 7438786"/>
              <a:gd name="connsiteX11" fmla="*/ 7109609 w 7109609"/>
              <a:gd name="connsiteY11" fmla="*/ 254496 h 7438786"/>
              <a:gd name="connsiteX12" fmla="*/ 265216 w 7109609"/>
              <a:gd name="connsiteY12" fmla="*/ 1609108 h 7438786"/>
              <a:gd name="connsiteX13" fmla="*/ 1203368 w 7109609"/>
              <a:gd name="connsiteY13" fmla="*/ 3396344 h 7438786"/>
              <a:gd name="connsiteX14" fmla="*/ 1227118 w 7109609"/>
              <a:gd name="connsiteY14" fmla="*/ 4316682 h 7438786"/>
              <a:gd name="connsiteX15" fmla="*/ 1322120 w 7109609"/>
              <a:gd name="connsiteY15" fmla="*/ 5634843 h 7438786"/>
              <a:gd name="connsiteX16" fmla="*/ 1963388 w 7109609"/>
              <a:gd name="connsiteY16" fmla="*/ 5599217 h 7438786"/>
              <a:gd name="connsiteX17" fmla="*/ 1987138 w 7109609"/>
              <a:gd name="connsiteY17" fmla="*/ 5753596 h 7438786"/>
              <a:gd name="connsiteX18" fmla="*/ 2117767 w 7109609"/>
              <a:gd name="connsiteY18" fmla="*/ 5836723 h 7438786"/>
              <a:gd name="connsiteX19" fmla="*/ 2248395 w 7109609"/>
              <a:gd name="connsiteY19" fmla="*/ 6097981 h 7438786"/>
              <a:gd name="connsiteX20" fmla="*/ 2248395 w 7109609"/>
              <a:gd name="connsiteY20" fmla="*/ 6454240 h 7438786"/>
              <a:gd name="connsiteX21" fmla="*/ 1761507 w 7109609"/>
              <a:gd name="connsiteY21" fmla="*/ 6561118 h 7438786"/>
              <a:gd name="connsiteX22" fmla="*/ 1666505 w 7109609"/>
              <a:gd name="connsiteY22" fmla="*/ 7226136 h 7438786"/>
              <a:gd name="connsiteX23" fmla="*/ 2664032 w 7109609"/>
              <a:gd name="connsiteY23" fmla="*/ 6881752 h 7438786"/>
              <a:gd name="connsiteX24" fmla="*/ 2696571 w 7109609"/>
              <a:gd name="connsiteY24" fmla="*/ 7438786 h 7438786"/>
              <a:gd name="connsiteX25" fmla="*/ 0 w 7109609"/>
              <a:gd name="connsiteY25" fmla="*/ 7438786 h 7438786"/>
              <a:gd name="connsiteX26" fmla="*/ 0 w 7109609"/>
              <a:gd name="connsiteY26" fmla="*/ 2 h 7438786"/>
              <a:gd name="connsiteX0" fmla="*/ 7100788 w 7109609"/>
              <a:gd name="connsiteY0" fmla="*/ 0 h 7438786"/>
              <a:gd name="connsiteX1" fmla="*/ 7104998 w 7109609"/>
              <a:gd name="connsiteY1" fmla="*/ 2 h 7438786"/>
              <a:gd name="connsiteX2" fmla="*/ 7104998 w 7109609"/>
              <a:gd name="connsiteY2" fmla="*/ 7438786 h 7438786"/>
              <a:gd name="connsiteX3" fmla="*/ 3477465 w 7109609"/>
              <a:gd name="connsiteY3" fmla="*/ 7438786 h 7438786"/>
              <a:gd name="connsiteX4" fmla="*/ 5134100 w 7109609"/>
              <a:gd name="connsiteY4" fmla="*/ 5622968 h 7438786"/>
              <a:gd name="connsiteX5" fmla="*/ 6369134 w 7109609"/>
              <a:gd name="connsiteY5" fmla="*/ 4209805 h 7438786"/>
              <a:gd name="connsiteX6" fmla="*/ 6998526 w 7109609"/>
              <a:gd name="connsiteY6" fmla="*/ 2784765 h 7438786"/>
              <a:gd name="connsiteX7" fmla="*/ 7107838 w 7109609"/>
              <a:gd name="connsiteY7" fmla="*/ 1504003 h 7438786"/>
              <a:gd name="connsiteX8" fmla="*/ 7100788 w 7109609"/>
              <a:gd name="connsiteY8" fmla="*/ 0 h 7438786"/>
              <a:gd name="connsiteX9" fmla="*/ 0 w 7109609"/>
              <a:gd name="connsiteY9" fmla="*/ 2 h 7438786"/>
              <a:gd name="connsiteX10" fmla="*/ 7084838 w 7109609"/>
              <a:gd name="connsiteY10" fmla="*/ 11877 h 7438786"/>
              <a:gd name="connsiteX11" fmla="*/ 7109609 w 7109609"/>
              <a:gd name="connsiteY11" fmla="*/ 254496 h 7438786"/>
              <a:gd name="connsiteX12" fmla="*/ 265216 w 7109609"/>
              <a:gd name="connsiteY12" fmla="*/ 1609108 h 7438786"/>
              <a:gd name="connsiteX13" fmla="*/ 1203368 w 7109609"/>
              <a:gd name="connsiteY13" fmla="*/ 3396344 h 7438786"/>
              <a:gd name="connsiteX14" fmla="*/ 1227118 w 7109609"/>
              <a:gd name="connsiteY14" fmla="*/ 4316682 h 7438786"/>
              <a:gd name="connsiteX15" fmla="*/ 1322120 w 7109609"/>
              <a:gd name="connsiteY15" fmla="*/ 5634843 h 7438786"/>
              <a:gd name="connsiteX16" fmla="*/ 1963388 w 7109609"/>
              <a:gd name="connsiteY16" fmla="*/ 5599217 h 7438786"/>
              <a:gd name="connsiteX17" fmla="*/ 1987138 w 7109609"/>
              <a:gd name="connsiteY17" fmla="*/ 5753596 h 7438786"/>
              <a:gd name="connsiteX18" fmla="*/ 2117767 w 7109609"/>
              <a:gd name="connsiteY18" fmla="*/ 5836723 h 7438786"/>
              <a:gd name="connsiteX19" fmla="*/ 2248395 w 7109609"/>
              <a:gd name="connsiteY19" fmla="*/ 6097981 h 7438786"/>
              <a:gd name="connsiteX20" fmla="*/ 2248395 w 7109609"/>
              <a:gd name="connsiteY20" fmla="*/ 6454240 h 7438786"/>
              <a:gd name="connsiteX21" fmla="*/ 1761507 w 7109609"/>
              <a:gd name="connsiteY21" fmla="*/ 6561118 h 7438786"/>
              <a:gd name="connsiteX22" fmla="*/ 1666505 w 7109609"/>
              <a:gd name="connsiteY22" fmla="*/ 7226136 h 7438786"/>
              <a:gd name="connsiteX23" fmla="*/ 2696571 w 7109609"/>
              <a:gd name="connsiteY23" fmla="*/ 7438786 h 7438786"/>
              <a:gd name="connsiteX24" fmla="*/ 0 w 7109609"/>
              <a:gd name="connsiteY24" fmla="*/ 7438786 h 7438786"/>
              <a:gd name="connsiteX25" fmla="*/ 0 w 7109609"/>
              <a:gd name="connsiteY25" fmla="*/ 2 h 7438786"/>
              <a:gd name="connsiteX0" fmla="*/ 7100788 w 7109609"/>
              <a:gd name="connsiteY0" fmla="*/ 0 h 7438786"/>
              <a:gd name="connsiteX1" fmla="*/ 7104998 w 7109609"/>
              <a:gd name="connsiteY1" fmla="*/ 2 h 7438786"/>
              <a:gd name="connsiteX2" fmla="*/ 7104998 w 7109609"/>
              <a:gd name="connsiteY2" fmla="*/ 7438786 h 7438786"/>
              <a:gd name="connsiteX3" fmla="*/ 3477465 w 7109609"/>
              <a:gd name="connsiteY3" fmla="*/ 7438786 h 7438786"/>
              <a:gd name="connsiteX4" fmla="*/ 5134100 w 7109609"/>
              <a:gd name="connsiteY4" fmla="*/ 5622968 h 7438786"/>
              <a:gd name="connsiteX5" fmla="*/ 6369134 w 7109609"/>
              <a:gd name="connsiteY5" fmla="*/ 4209805 h 7438786"/>
              <a:gd name="connsiteX6" fmla="*/ 6998526 w 7109609"/>
              <a:gd name="connsiteY6" fmla="*/ 2784765 h 7438786"/>
              <a:gd name="connsiteX7" fmla="*/ 7107838 w 7109609"/>
              <a:gd name="connsiteY7" fmla="*/ 1504003 h 7438786"/>
              <a:gd name="connsiteX8" fmla="*/ 7100788 w 7109609"/>
              <a:gd name="connsiteY8" fmla="*/ 0 h 7438786"/>
              <a:gd name="connsiteX9" fmla="*/ 0 w 7109609"/>
              <a:gd name="connsiteY9" fmla="*/ 2 h 7438786"/>
              <a:gd name="connsiteX10" fmla="*/ 7084838 w 7109609"/>
              <a:gd name="connsiteY10" fmla="*/ 11877 h 7438786"/>
              <a:gd name="connsiteX11" fmla="*/ 7109609 w 7109609"/>
              <a:gd name="connsiteY11" fmla="*/ 254496 h 7438786"/>
              <a:gd name="connsiteX12" fmla="*/ 265216 w 7109609"/>
              <a:gd name="connsiteY12" fmla="*/ 1609108 h 7438786"/>
              <a:gd name="connsiteX13" fmla="*/ 1203368 w 7109609"/>
              <a:gd name="connsiteY13" fmla="*/ 3396344 h 7438786"/>
              <a:gd name="connsiteX14" fmla="*/ 1227118 w 7109609"/>
              <a:gd name="connsiteY14" fmla="*/ 4316682 h 7438786"/>
              <a:gd name="connsiteX15" fmla="*/ 1322120 w 7109609"/>
              <a:gd name="connsiteY15" fmla="*/ 5634843 h 7438786"/>
              <a:gd name="connsiteX16" fmla="*/ 1963388 w 7109609"/>
              <a:gd name="connsiteY16" fmla="*/ 5599217 h 7438786"/>
              <a:gd name="connsiteX17" fmla="*/ 1987138 w 7109609"/>
              <a:gd name="connsiteY17" fmla="*/ 5753596 h 7438786"/>
              <a:gd name="connsiteX18" fmla="*/ 2117767 w 7109609"/>
              <a:gd name="connsiteY18" fmla="*/ 5836723 h 7438786"/>
              <a:gd name="connsiteX19" fmla="*/ 2248395 w 7109609"/>
              <a:gd name="connsiteY19" fmla="*/ 6097981 h 7438786"/>
              <a:gd name="connsiteX20" fmla="*/ 2248395 w 7109609"/>
              <a:gd name="connsiteY20" fmla="*/ 6454240 h 7438786"/>
              <a:gd name="connsiteX21" fmla="*/ 1761507 w 7109609"/>
              <a:gd name="connsiteY21" fmla="*/ 6561118 h 7438786"/>
              <a:gd name="connsiteX22" fmla="*/ 2696571 w 7109609"/>
              <a:gd name="connsiteY22" fmla="*/ 7438786 h 7438786"/>
              <a:gd name="connsiteX23" fmla="*/ 0 w 7109609"/>
              <a:gd name="connsiteY23" fmla="*/ 7438786 h 7438786"/>
              <a:gd name="connsiteX24" fmla="*/ 0 w 7109609"/>
              <a:gd name="connsiteY24" fmla="*/ 2 h 7438786"/>
              <a:gd name="connsiteX0" fmla="*/ 7100788 w 7109609"/>
              <a:gd name="connsiteY0" fmla="*/ 0 h 7438786"/>
              <a:gd name="connsiteX1" fmla="*/ 7104998 w 7109609"/>
              <a:gd name="connsiteY1" fmla="*/ 2 h 7438786"/>
              <a:gd name="connsiteX2" fmla="*/ 7104998 w 7109609"/>
              <a:gd name="connsiteY2" fmla="*/ 7438786 h 7438786"/>
              <a:gd name="connsiteX3" fmla="*/ 3477465 w 7109609"/>
              <a:gd name="connsiteY3" fmla="*/ 7438786 h 7438786"/>
              <a:gd name="connsiteX4" fmla="*/ 5134100 w 7109609"/>
              <a:gd name="connsiteY4" fmla="*/ 5622968 h 7438786"/>
              <a:gd name="connsiteX5" fmla="*/ 6369134 w 7109609"/>
              <a:gd name="connsiteY5" fmla="*/ 4209805 h 7438786"/>
              <a:gd name="connsiteX6" fmla="*/ 6998526 w 7109609"/>
              <a:gd name="connsiteY6" fmla="*/ 2784765 h 7438786"/>
              <a:gd name="connsiteX7" fmla="*/ 7107838 w 7109609"/>
              <a:gd name="connsiteY7" fmla="*/ 1504003 h 7438786"/>
              <a:gd name="connsiteX8" fmla="*/ 7100788 w 7109609"/>
              <a:gd name="connsiteY8" fmla="*/ 0 h 7438786"/>
              <a:gd name="connsiteX9" fmla="*/ 0 w 7109609"/>
              <a:gd name="connsiteY9" fmla="*/ 2 h 7438786"/>
              <a:gd name="connsiteX10" fmla="*/ 7084838 w 7109609"/>
              <a:gd name="connsiteY10" fmla="*/ 11877 h 7438786"/>
              <a:gd name="connsiteX11" fmla="*/ 7109609 w 7109609"/>
              <a:gd name="connsiteY11" fmla="*/ 254496 h 7438786"/>
              <a:gd name="connsiteX12" fmla="*/ 265216 w 7109609"/>
              <a:gd name="connsiteY12" fmla="*/ 1609108 h 7438786"/>
              <a:gd name="connsiteX13" fmla="*/ 1203368 w 7109609"/>
              <a:gd name="connsiteY13" fmla="*/ 3396344 h 7438786"/>
              <a:gd name="connsiteX14" fmla="*/ 1227118 w 7109609"/>
              <a:gd name="connsiteY14" fmla="*/ 4316682 h 7438786"/>
              <a:gd name="connsiteX15" fmla="*/ 1322120 w 7109609"/>
              <a:gd name="connsiteY15" fmla="*/ 5634843 h 7438786"/>
              <a:gd name="connsiteX16" fmla="*/ 1963388 w 7109609"/>
              <a:gd name="connsiteY16" fmla="*/ 5599217 h 7438786"/>
              <a:gd name="connsiteX17" fmla="*/ 1987138 w 7109609"/>
              <a:gd name="connsiteY17" fmla="*/ 5753596 h 7438786"/>
              <a:gd name="connsiteX18" fmla="*/ 2117767 w 7109609"/>
              <a:gd name="connsiteY18" fmla="*/ 5836723 h 7438786"/>
              <a:gd name="connsiteX19" fmla="*/ 2248395 w 7109609"/>
              <a:gd name="connsiteY19" fmla="*/ 6097981 h 7438786"/>
              <a:gd name="connsiteX20" fmla="*/ 2248395 w 7109609"/>
              <a:gd name="connsiteY20" fmla="*/ 6454240 h 7438786"/>
              <a:gd name="connsiteX21" fmla="*/ 2696571 w 7109609"/>
              <a:gd name="connsiteY21" fmla="*/ 7438786 h 7438786"/>
              <a:gd name="connsiteX22" fmla="*/ 0 w 7109609"/>
              <a:gd name="connsiteY22" fmla="*/ 7438786 h 7438786"/>
              <a:gd name="connsiteX23" fmla="*/ 0 w 7109609"/>
              <a:gd name="connsiteY23" fmla="*/ 2 h 7438786"/>
              <a:gd name="connsiteX0" fmla="*/ 7100788 w 7109609"/>
              <a:gd name="connsiteY0" fmla="*/ 0 h 7450661"/>
              <a:gd name="connsiteX1" fmla="*/ 7104998 w 7109609"/>
              <a:gd name="connsiteY1" fmla="*/ 2 h 7450661"/>
              <a:gd name="connsiteX2" fmla="*/ 7104998 w 7109609"/>
              <a:gd name="connsiteY2" fmla="*/ 7438786 h 7450661"/>
              <a:gd name="connsiteX3" fmla="*/ 3477465 w 7109609"/>
              <a:gd name="connsiteY3" fmla="*/ 7438786 h 7450661"/>
              <a:gd name="connsiteX4" fmla="*/ 5134100 w 7109609"/>
              <a:gd name="connsiteY4" fmla="*/ 5622968 h 7450661"/>
              <a:gd name="connsiteX5" fmla="*/ 6369134 w 7109609"/>
              <a:gd name="connsiteY5" fmla="*/ 4209805 h 7450661"/>
              <a:gd name="connsiteX6" fmla="*/ 6998526 w 7109609"/>
              <a:gd name="connsiteY6" fmla="*/ 2784765 h 7450661"/>
              <a:gd name="connsiteX7" fmla="*/ 7107838 w 7109609"/>
              <a:gd name="connsiteY7" fmla="*/ 1504003 h 7450661"/>
              <a:gd name="connsiteX8" fmla="*/ 7100788 w 7109609"/>
              <a:gd name="connsiteY8" fmla="*/ 0 h 7450661"/>
              <a:gd name="connsiteX9" fmla="*/ 0 w 7109609"/>
              <a:gd name="connsiteY9" fmla="*/ 2 h 7450661"/>
              <a:gd name="connsiteX10" fmla="*/ 7084838 w 7109609"/>
              <a:gd name="connsiteY10" fmla="*/ 11877 h 7450661"/>
              <a:gd name="connsiteX11" fmla="*/ 7109609 w 7109609"/>
              <a:gd name="connsiteY11" fmla="*/ 254496 h 7450661"/>
              <a:gd name="connsiteX12" fmla="*/ 265216 w 7109609"/>
              <a:gd name="connsiteY12" fmla="*/ 1609108 h 7450661"/>
              <a:gd name="connsiteX13" fmla="*/ 1203368 w 7109609"/>
              <a:gd name="connsiteY13" fmla="*/ 3396344 h 7450661"/>
              <a:gd name="connsiteX14" fmla="*/ 1227118 w 7109609"/>
              <a:gd name="connsiteY14" fmla="*/ 4316682 h 7450661"/>
              <a:gd name="connsiteX15" fmla="*/ 1322120 w 7109609"/>
              <a:gd name="connsiteY15" fmla="*/ 5634843 h 7450661"/>
              <a:gd name="connsiteX16" fmla="*/ 1963388 w 7109609"/>
              <a:gd name="connsiteY16" fmla="*/ 5599217 h 7450661"/>
              <a:gd name="connsiteX17" fmla="*/ 1987138 w 7109609"/>
              <a:gd name="connsiteY17" fmla="*/ 5753596 h 7450661"/>
              <a:gd name="connsiteX18" fmla="*/ 2117767 w 7109609"/>
              <a:gd name="connsiteY18" fmla="*/ 5836723 h 7450661"/>
              <a:gd name="connsiteX19" fmla="*/ 2248395 w 7109609"/>
              <a:gd name="connsiteY19" fmla="*/ 6097981 h 7450661"/>
              <a:gd name="connsiteX20" fmla="*/ 2248395 w 7109609"/>
              <a:gd name="connsiteY20" fmla="*/ 6454240 h 7450661"/>
              <a:gd name="connsiteX21" fmla="*/ 3480342 w 7109609"/>
              <a:gd name="connsiteY21" fmla="*/ 7450661 h 7450661"/>
              <a:gd name="connsiteX22" fmla="*/ 0 w 7109609"/>
              <a:gd name="connsiteY22" fmla="*/ 7438786 h 7450661"/>
              <a:gd name="connsiteX23" fmla="*/ 0 w 7109609"/>
              <a:gd name="connsiteY23" fmla="*/ 2 h 7450661"/>
              <a:gd name="connsiteX0" fmla="*/ 7100788 w 7109609"/>
              <a:gd name="connsiteY0" fmla="*/ 0 h 7450661"/>
              <a:gd name="connsiteX1" fmla="*/ 7104998 w 7109609"/>
              <a:gd name="connsiteY1" fmla="*/ 2 h 7450661"/>
              <a:gd name="connsiteX2" fmla="*/ 7104998 w 7109609"/>
              <a:gd name="connsiteY2" fmla="*/ 7438786 h 7450661"/>
              <a:gd name="connsiteX3" fmla="*/ 3477465 w 7109609"/>
              <a:gd name="connsiteY3" fmla="*/ 7438786 h 7450661"/>
              <a:gd name="connsiteX4" fmla="*/ 5134100 w 7109609"/>
              <a:gd name="connsiteY4" fmla="*/ 5622968 h 7450661"/>
              <a:gd name="connsiteX5" fmla="*/ 6369134 w 7109609"/>
              <a:gd name="connsiteY5" fmla="*/ 4209805 h 7450661"/>
              <a:gd name="connsiteX6" fmla="*/ 6998526 w 7109609"/>
              <a:gd name="connsiteY6" fmla="*/ 2784765 h 7450661"/>
              <a:gd name="connsiteX7" fmla="*/ 7107838 w 7109609"/>
              <a:gd name="connsiteY7" fmla="*/ 1504003 h 7450661"/>
              <a:gd name="connsiteX8" fmla="*/ 7100788 w 7109609"/>
              <a:gd name="connsiteY8" fmla="*/ 0 h 7450661"/>
              <a:gd name="connsiteX9" fmla="*/ 0 w 7109609"/>
              <a:gd name="connsiteY9" fmla="*/ 2 h 7450661"/>
              <a:gd name="connsiteX10" fmla="*/ 7084838 w 7109609"/>
              <a:gd name="connsiteY10" fmla="*/ 11877 h 7450661"/>
              <a:gd name="connsiteX11" fmla="*/ 7109609 w 7109609"/>
              <a:gd name="connsiteY11" fmla="*/ 254496 h 7450661"/>
              <a:gd name="connsiteX12" fmla="*/ 265216 w 7109609"/>
              <a:gd name="connsiteY12" fmla="*/ 1609108 h 7450661"/>
              <a:gd name="connsiteX13" fmla="*/ 1203368 w 7109609"/>
              <a:gd name="connsiteY13" fmla="*/ 3396344 h 7450661"/>
              <a:gd name="connsiteX14" fmla="*/ 1227118 w 7109609"/>
              <a:gd name="connsiteY14" fmla="*/ 4316682 h 7450661"/>
              <a:gd name="connsiteX15" fmla="*/ 1322120 w 7109609"/>
              <a:gd name="connsiteY15" fmla="*/ 5634843 h 7450661"/>
              <a:gd name="connsiteX16" fmla="*/ 1963388 w 7109609"/>
              <a:gd name="connsiteY16" fmla="*/ 5599217 h 7450661"/>
              <a:gd name="connsiteX17" fmla="*/ 1987138 w 7109609"/>
              <a:gd name="connsiteY17" fmla="*/ 5753596 h 7450661"/>
              <a:gd name="connsiteX18" fmla="*/ 2117767 w 7109609"/>
              <a:gd name="connsiteY18" fmla="*/ 5836723 h 7450661"/>
              <a:gd name="connsiteX19" fmla="*/ 2248395 w 7109609"/>
              <a:gd name="connsiteY19" fmla="*/ 6097981 h 7450661"/>
              <a:gd name="connsiteX20" fmla="*/ 3480342 w 7109609"/>
              <a:gd name="connsiteY20" fmla="*/ 7450661 h 7450661"/>
              <a:gd name="connsiteX21" fmla="*/ 0 w 7109609"/>
              <a:gd name="connsiteY21" fmla="*/ 7438786 h 7450661"/>
              <a:gd name="connsiteX22" fmla="*/ 0 w 7109609"/>
              <a:gd name="connsiteY22" fmla="*/ 2 h 7450661"/>
              <a:gd name="connsiteX0" fmla="*/ 7100788 w 7109609"/>
              <a:gd name="connsiteY0" fmla="*/ 0 h 7450661"/>
              <a:gd name="connsiteX1" fmla="*/ 7104998 w 7109609"/>
              <a:gd name="connsiteY1" fmla="*/ 2 h 7450661"/>
              <a:gd name="connsiteX2" fmla="*/ 7104998 w 7109609"/>
              <a:gd name="connsiteY2" fmla="*/ 7438786 h 7450661"/>
              <a:gd name="connsiteX3" fmla="*/ 3477465 w 7109609"/>
              <a:gd name="connsiteY3" fmla="*/ 7438786 h 7450661"/>
              <a:gd name="connsiteX4" fmla="*/ 5134100 w 7109609"/>
              <a:gd name="connsiteY4" fmla="*/ 5622968 h 7450661"/>
              <a:gd name="connsiteX5" fmla="*/ 6369134 w 7109609"/>
              <a:gd name="connsiteY5" fmla="*/ 4209805 h 7450661"/>
              <a:gd name="connsiteX6" fmla="*/ 6998526 w 7109609"/>
              <a:gd name="connsiteY6" fmla="*/ 2784765 h 7450661"/>
              <a:gd name="connsiteX7" fmla="*/ 7107838 w 7109609"/>
              <a:gd name="connsiteY7" fmla="*/ 1504003 h 7450661"/>
              <a:gd name="connsiteX8" fmla="*/ 7100788 w 7109609"/>
              <a:gd name="connsiteY8" fmla="*/ 0 h 7450661"/>
              <a:gd name="connsiteX9" fmla="*/ 0 w 7109609"/>
              <a:gd name="connsiteY9" fmla="*/ 2 h 7450661"/>
              <a:gd name="connsiteX10" fmla="*/ 7084838 w 7109609"/>
              <a:gd name="connsiteY10" fmla="*/ 11877 h 7450661"/>
              <a:gd name="connsiteX11" fmla="*/ 7109609 w 7109609"/>
              <a:gd name="connsiteY11" fmla="*/ 254496 h 7450661"/>
              <a:gd name="connsiteX12" fmla="*/ 265216 w 7109609"/>
              <a:gd name="connsiteY12" fmla="*/ 1609108 h 7450661"/>
              <a:gd name="connsiteX13" fmla="*/ 1203368 w 7109609"/>
              <a:gd name="connsiteY13" fmla="*/ 3396344 h 7450661"/>
              <a:gd name="connsiteX14" fmla="*/ 1227118 w 7109609"/>
              <a:gd name="connsiteY14" fmla="*/ 4316682 h 7450661"/>
              <a:gd name="connsiteX15" fmla="*/ 1322120 w 7109609"/>
              <a:gd name="connsiteY15" fmla="*/ 5634843 h 7450661"/>
              <a:gd name="connsiteX16" fmla="*/ 1963388 w 7109609"/>
              <a:gd name="connsiteY16" fmla="*/ 5599217 h 7450661"/>
              <a:gd name="connsiteX17" fmla="*/ 1987138 w 7109609"/>
              <a:gd name="connsiteY17" fmla="*/ 5753596 h 7450661"/>
              <a:gd name="connsiteX18" fmla="*/ 2117767 w 7109609"/>
              <a:gd name="connsiteY18" fmla="*/ 5836723 h 7450661"/>
              <a:gd name="connsiteX19" fmla="*/ 3480342 w 7109609"/>
              <a:gd name="connsiteY19" fmla="*/ 7450661 h 7450661"/>
              <a:gd name="connsiteX20" fmla="*/ 0 w 7109609"/>
              <a:gd name="connsiteY20" fmla="*/ 7438786 h 7450661"/>
              <a:gd name="connsiteX21" fmla="*/ 0 w 7109609"/>
              <a:gd name="connsiteY21" fmla="*/ 2 h 7450661"/>
              <a:gd name="connsiteX0" fmla="*/ 7100788 w 7109609"/>
              <a:gd name="connsiteY0" fmla="*/ 0 h 7450661"/>
              <a:gd name="connsiteX1" fmla="*/ 7104998 w 7109609"/>
              <a:gd name="connsiteY1" fmla="*/ 2 h 7450661"/>
              <a:gd name="connsiteX2" fmla="*/ 7104998 w 7109609"/>
              <a:gd name="connsiteY2" fmla="*/ 7438786 h 7450661"/>
              <a:gd name="connsiteX3" fmla="*/ 3477465 w 7109609"/>
              <a:gd name="connsiteY3" fmla="*/ 7438786 h 7450661"/>
              <a:gd name="connsiteX4" fmla="*/ 5134100 w 7109609"/>
              <a:gd name="connsiteY4" fmla="*/ 5622968 h 7450661"/>
              <a:gd name="connsiteX5" fmla="*/ 6369134 w 7109609"/>
              <a:gd name="connsiteY5" fmla="*/ 4209805 h 7450661"/>
              <a:gd name="connsiteX6" fmla="*/ 6998526 w 7109609"/>
              <a:gd name="connsiteY6" fmla="*/ 2784765 h 7450661"/>
              <a:gd name="connsiteX7" fmla="*/ 7107838 w 7109609"/>
              <a:gd name="connsiteY7" fmla="*/ 1504003 h 7450661"/>
              <a:gd name="connsiteX8" fmla="*/ 7100788 w 7109609"/>
              <a:gd name="connsiteY8" fmla="*/ 0 h 7450661"/>
              <a:gd name="connsiteX9" fmla="*/ 0 w 7109609"/>
              <a:gd name="connsiteY9" fmla="*/ 2 h 7450661"/>
              <a:gd name="connsiteX10" fmla="*/ 7084838 w 7109609"/>
              <a:gd name="connsiteY10" fmla="*/ 11877 h 7450661"/>
              <a:gd name="connsiteX11" fmla="*/ 7109609 w 7109609"/>
              <a:gd name="connsiteY11" fmla="*/ 254496 h 7450661"/>
              <a:gd name="connsiteX12" fmla="*/ 265216 w 7109609"/>
              <a:gd name="connsiteY12" fmla="*/ 1609108 h 7450661"/>
              <a:gd name="connsiteX13" fmla="*/ 1203368 w 7109609"/>
              <a:gd name="connsiteY13" fmla="*/ 3396344 h 7450661"/>
              <a:gd name="connsiteX14" fmla="*/ 1227118 w 7109609"/>
              <a:gd name="connsiteY14" fmla="*/ 4316682 h 7450661"/>
              <a:gd name="connsiteX15" fmla="*/ 1322120 w 7109609"/>
              <a:gd name="connsiteY15" fmla="*/ 5634843 h 7450661"/>
              <a:gd name="connsiteX16" fmla="*/ 1963388 w 7109609"/>
              <a:gd name="connsiteY16" fmla="*/ 5599217 h 7450661"/>
              <a:gd name="connsiteX17" fmla="*/ 1987138 w 7109609"/>
              <a:gd name="connsiteY17" fmla="*/ 5753596 h 7450661"/>
              <a:gd name="connsiteX18" fmla="*/ 3480342 w 7109609"/>
              <a:gd name="connsiteY18" fmla="*/ 7450661 h 7450661"/>
              <a:gd name="connsiteX19" fmla="*/ 0 w 7109609"/>
              <a:gd name="connsiteY19" fmla="*/ 7438786 h 7450661"/>
              <a:gd name="connsiteX20" fmla="*/ 0 w 7109609"/>
              <a:gd name="connsiteY20" fmla="*/ 2 h 7450661"/>
              <a:gd name="connsiteX0" fmla="*/ 7100788 w 7109609"/>
              <a:gd name="connsiteY0" fmla="*/ 0 h 7450661"/>
              <a:gd name="connsiteX1" fmla="*/ 7104998 w 7109609"/>
              <a:gd name="connsiteY1" fmla="*/ 2 h 7450661"/>
              <a:gd name="connsiteX2" fmla="*/ 7104998 w 7109609"/>
              <a:gd name="connsiteY2" fmla="*/ 7438786 h 7450661"/>
              <a:gd name="connsiteX3" fmla="*/ 3477465 w 7109609"/>
              <a:gd name="connsiteY3" fmla="*/ 7438786 h 7450661"/>
              <a:gd name="connsiteX4" fmla="*/ 5134100 w 7109609"/>
              <a:gd name="connsiteY4" fmla="*/ 5622968 h 7450661"/>
              <a:gd name="connsiteX5" fmla="*/ 6369134 w 7109609"/>
              <a:gd name="connsiteY5" fmla="*/ 4209805 h 7450661"/>
              <a:gd name="connsiteX6" fmla="*/ 6998526 w 7109609"/>
              <a:gd name="connsiteY6" fmla="*/ 2784765 h 7450661"/>
              <a:gd name="connsiteX7" fmla="*/ 7107838 w 7109609"/>
              <a:gd name="connsiteY7" fmla="*/ 1504003 h 7450661"/>
              <a:gd name="connsiteX8" fmla="*/ 7100788 w 7109609"/>
              <a:gd name="connsiteY8" fmla="*/ 0 h 7450661"/>
              <a:gd name="connsiteX9" fmla="*/ 0 w 7109609"/>
              <a:gd name="connsiteY9" fmla="*/ 2 h 7450661"/>
              <a:gd name="connsiteX10" fmla="*/ 7084838 w 7109609"/>
              <a:gd name="connsiteY10" fmla="*/ 11877 h 7450661"/>
              <a:gd name="connsiteX11" fmla="*/ 7109609 w 7109609"/>
              <a:gd name="connsiteY11" fmla="*/ 254496 h 7450661"/>
              <a:gd name="connsiteX12" fmla="*/ 265216 w 7109609"/>
              <a:gd name="connsiteY12" fmla="*/ 1609108 h 7450661"/>
              <a:gd name="connsiteX13" fmla="*/ 1203368 w 7109609"/>
              <a:gd name="connsiteY13" fmla="*/ 3396344 h 7450661"/>
              <a:gd name="connsiteX14" fmla="*/ 1227118 w 7109609"/>
              <a:gd name="connsiteY14" fmla="*/ 4316682 h 7450661"/>
              <a:gd name="connsiteX15" fmla="*/ 1322120 w 7109609"/>
              <a:gd name="connsiteY15" fmla="*/ 5634843 h 7450661"/>
              <a:gd name="connsiteX16" fmla="*/ 1963388 w 7109609"/>
              <a:gd name="connsiteY16" fmla="*/ 5599217 h 7450661"/>
              <a:gd name="connsiteX17" fmla="*/ 3480342 w 7109609"/>
              <a:gd name="connsiteY17" fmla="*/ 7450661 h 7450661"/>
              <a:gd name="connsiteX18" fmla="*/ 0 w 7109609"/>
              <a:gd name="connsiteY18" fmla="*/ 7438786 h 7450661"/>
              <a:gd name="connsiteX19" fmla="*/ 0 w 7109609"/>
              <a:gd name="connsiteY19" fmla="*/ 2 h 7450661"/>
              <a:gd name="connsiteX0" fmla="*/ 7100788 w 7109609"/>
              <a:gd name="connsiteY0" fmla="*/ 0 h 7450661"/>
              <a:gd name="connsiteX1" fmla="*/ 7104998 w 7109609"/>
              <a:gd name="connsiteY1" fmla="*/ 2 h 7450661"/>
              <a:gd name="connsiteX2" fmla="*/ 7104998 w 7109609"/>
              <a:gd name="connsiteY2" fmla="*/ 7438786 h 7450661"/>
              <a:gd name="connsiteX3" fmla="*/ 3477465 w 7109609"/>
              <a:gd name="connsiteY3" fmla="*/ 7438786 h 7450661"/>
              <a:gd name="connsiteX4" fmla="*/ 5134100 w 7109609"/>
              <a:gd name="connsiteY4" fmla="*/ 5622968 h 7450661"/>
              <a:gd name="connsiteX5" fmla="*/ 6369134 w 7109609"/>
              <a:gd name="connsiteY5" fmla="*/ 4209805 h 7450661"/>
              <a:gd name="connsiteX6" fmla="*/ 6998526 w 7109609"/>
              <a:gd name="connsiteY6" fmla="*/ 2784765 h 7450661"/>
              <a:gd name="connsiteX7" fmla="*/ 7107838 w 7109609"/>
              <a:gd name="connsiteY7" fmla="*/ 1504003 h 7450661"/>
              <a:gd name="connsiteX8" fmla="*/ 7100788 w 7109609"/>
              <a:gd name="connsiteY8" fmla="*/ 0 h 7450661"/>
              <a:gd name="connsiteX9" fmla="*/ 0 w 7109609"/>
              <a:gd name="connsiteY9" fmla="*/ 2 h 7450661"/>
              <a:gd name="connsiteX10" fmla="*/ 7084838 w 7109609"/>
              <a:gd name="connsiteY10" fmla="*/ 11877 h 7450661"/>
              <a:gd name="connsiteX11" fmla="*/ 7109609 w 7109609"/>
              <a:gd name="connsiteY11" fmla="*/ 254496 h 7450661"/>
              <a:gd name="connsiteX12" fmla="*/ 265216 w 7109609"/>
              <a:gd name="connsiteY12" fmla="*/ 1609108 h 7450661"/>
              <a:gd name="connsiteX13" fmla="*/ 1203368 w 7109609"/>
              <a:gd name="connsiteY13" fmla="*/ 3396344 h 7450661"/>
              <a:gd name="connsiteX14" fmla="*/ 1227118 w 7109609"/>
              <a:gd name="connsiteY14" fmla="*/ 4316682 h 7450661"/>
              <a:gd name="connsiteX15" fmla="*/ 1322120 w 7109609"/>
              <a:gd name="connsiteY15" fmla="*/ 5634843 h 7450661"/>
              <a:gd name="connsiteX16" fmla="*/ 3480342 w 7109609"/>
              <a:gd name="connsiteY16" fmla="*/ 7450661 h 7450661"/>
              <a:gd name="connsiteX17" fmla="*/ 0 w 7109609"/>
              <a:gd name="connsiteY17" fmla="*/ 7438786 h 7450661"/>
              <a:gd name="connsiteX18" fmla="*/ 0 w 7109609"/>
              <a:gd name="connsiteY18" fmla="*/ 2 h 7450661"/>
              <a:gd name="connsiteX0" fmla="*/ 7100788 w 7109609"/>
              <a:gd name="connsiteY0" fmla="*/ 0 h 7450661"/>
              <a:gd name="connsiteX1" fmla="*/ 7104998 w 7109609"/>
              <a:gd name="connsiteY1" fmla="*/ 2 h 7450661"/>
              <a:gd name="connsiteX2" fmla="*/ 7104998 w 7109609"/>
              <a:gd name="connsiteY2" fmla="*/ 7438786 h 7450661"/>
              <a:gd name="connsiteX3" fmla="*/ 3477465 w 7109609"/>
              <a:gd name="connsiteY3" fmla="*/ 7438786 h 7450661"/>
              <a:gd name="connsiteX4" fmla="*/ 5134100 w 7109609"/>
              <a:gd name="connsiteY4" fmla="*/ 5622968 h 7450661"/>
              <a:gd name="connsiteX5" fmla="*/ 6369134 w 7109609"/>
              <a:gd name="connsiteY5" fmla="*/ 4209805 h 7450661"/>
              <a:gd name="connsiteX6" fmla="*/ 6998526 w 7109609"/>
              <a:gd name="connsiteY6" fmla="*/ 2784765 h 7450661"/>
              <a:gd name="connsiteX7" fmla="*/ 7107838 w 7109609"/>
              <a:gd name="connsiteY7" fmla="*/ 1504003 h 7450661"/>
              <a:gd name="connsiteX8" fmla="*/ 7100788 w 7109609"/>
              <a:gd name="connsiteY8" fmla="*/ 0 h 7450661"/>
              <a:gd name="connsiteX9" fmla="*/ 0 w 7109609"/>
              <a:gd name="connsiteY9" fmla="*/ 2 h 7450661"/>
              <a:gd name="connsiteX10" fmla="*/ 7084838 w 7109609"/>
              <a:gd name="connsiteY10" fmla="*/ 11877 h 7450661"/>
              <a:gd name="connsiteX11" fmla="*/ 7109609 w 7109609"/>
              <a:gd name="connsiteY11" fmla="*/ 254496 h 7450661"/>
              <a:gd name="connsiteX12" fmla="*/ 265216 w 7109609"/>
              <a:gd name="connsiteY12" fmla="*/ 1609108 h 7450661"/>
              <a:gd name="connsiteX13" fmla="*/ 1203368 w 7109609"/>
              <a:gd name="connsiteY13" fmla="*/ 3396344 h 7450661"/>
              <a:gd name="connsiteX14" fmla="*/ 1227118 w 7109609"/>
              <a:gd name="connsiteY14" fmla="*/ 4316682 h 7450661"/>
              <a:gd name="connsiteX15" fmla="*/ 3480342 w 7109609"/>
              <a:gd name="connsiteY15" fmla="*/ 7450661 h 7450661"/>
              <a:gd name="connsiteX16" fmla="*/ 0 w 7109609"/>
              <a:gd name="connsiteY16" fmla="*/ 7438786 h 7450661"/>
              <a:gd name="connsiteX17" fmla="*/ 0 w 7109609"/>
              <a:gd name="connsiteY17" fmla="*/ 2 h 7450661"/>
              <a:gd name="connsiteX0" fmla="*/ 7100788 w 7109609"/>
              <a:gd name="connsiteY0" fmla="*/ 0 h 7450661"/>
              <a:gd name="connsiteX1" fmla="*/ 7104998 w 7109609"/>
              <a:gd name="connsiteY1" fmla="*/ 2 h 7450661"/>
              <a:gd name="connsiteX2" fmla="*/ 7104998 w 7109609"/>
              <a:gd name="connsiteY2" fmla="*/ 7438786 h 7450661"/>
              <a:gd name="connsiteX3" fmla="*/ 3477465 w 7109609"/>
              <a:gd name="connsiteY3" fmla="*/ 7438786 h 7450661"/>
              <a:gd name="connsiteX4" fmla="*/ 5134100 w 7109609"/>
              <a:gd name="connsiteY4" fmla="*/ 5622968 h 7450661"/>
              <a:gd name="connsiteX5" fmla="*/ 6369134 w 7109609"/>
              <a:gd name="connsiteY5" fmla="*/ 4209805 h 7450661"/>
              <a:gd name="connsiteX6" fmla="*/ 6998526 w 7109609"/>
              <a:gd name="connsiteY6" fmla="*/ 2784765 h 7450661"/>
              <a:gd name="connsiteX7" fmla="*/ 7107838 w 7109609"/>
              <a:gd name="connsiteY7" fmla="*/ 1504003 h 7450661"/>
              <a:gd name="connsiteX8" fmla="*/ 7100788 w 7109609"/>
              <a:gd name="connsiteY8" fmla="*/ 0 h 7450661"/>
              <a:gd name="connsiteX9" fmla="*/ 0 w 7109609"/>
              <a:gd name="connsiteY9" fmla="*/ 2 h 7450661"/>
              <a:gd name="connsiteX10" fmla="*/ 7084838 w 7109609"/>
              <a:gd name="connsiteY10" fmla="*/ 11877 h 7450661"/>
              <a:gd name="connsiteX11" fmla="*/ 7109609 w 7109609"/>
              <a:gd name="connsiteY11" fmla="*/ 254496 h 7450661"/>
              <a:gd name="connsiteX12" fmla="*/ 265216 w 7109609"/>
              <a:gd name="connsiteY12" fmla="*/ 1609108 h 7450661"/>
              <a:gd name="connsiteX13" fmla="*/ 1203368 w 7109609"/>
              <a:gd name="connsiteY13" fmla="*/ 3396344 h 7450661"/>
              <a:gd name="connsiteX14" fmla="*/ 3480342 w 7109609"/>
              <a:gd name="connsiteY14" fmla="*/ 7450661 h 7450661"/>
              <a:gd name="connsiteX15" fmla="*/ 0 w 7109609"/>
              <a:gd name="connsiteY15" fmla="*/ 7438786 h 7450661"/>
              <a:gd name="connsiteX16" fmla="*/ 0 w 7109609"/>
              <a:gd name="connsiteY16" fmla="*/ 2 h 7450661"/>
              <a:gd name="connsiteX0" fmla="*/ 7100788 w 7109609"/>
              <a:gd name="connsiteY0" fmla="*/ 0 h 7450661"/>
              <a:gd name="connsiteX1" fmla="*/ 7104998 w 7109609"/>
              <a:gd name="connsiteY1" fmla="*/ 2 h 7450661"/>
              <a:gd name="connsiteX2" fmla="*/ 7104998 w 7109609"/>
              <a:gd name="connsiteY2" fmla="*/ 7438786 h 7450661"/>
              <a:gd name="connsiteX3" fmla="*/ 3477465 w 7109609"/>
              <a:gd name="connsiteY3" fmla="*/ 7438786 h 7450661"/>
              <a:gd name="connsiteX4" fmla="*/ 5134100 w 7109609"/>
              <a:gd name="connsiteY4" fmla="*/ 5622968 h 7450661"/>
              <a:gd name="connsiteX5" fmla="*/ 6369134 w 7109609"/>
              <a:gd name="connsiteY5" fmla="*/ 4209805 h 7450661"/>
              <a:gd name="connsiteX6" fmla="*/ 6998526 w 7109609"/>
              <a:gd name="connsiteY6" fmla="*/ 2784765 h 7450661"/>
              <a:gd name="connsiteX7" fmla="*/ 7107838 w 7109609"/>
              <a:gd name="connsiteY7" fmla="*/ 1504003 h 7450661"/>
              <a:gd name="connsiteX8" fmla="*/ 7100788 w 7109609"/>
              <a:gd name="connsiteY8" fmla="*/ 0 h 7450661"/>
              <a:gd name="connsiteX9" fmla="*/ 0 w 7109609"/>
              <a:gd name="connsiteY9" fmla="*/ 2 h 7450661"/>
              <a:gd name="connsiteX10" fmla="*/ 7084838 w 7109609"/>
              <a:gd name="connsiteY10" fmla="*/ 11877 h 7450661"/>
              <a:gd name="connsiteX11" fmla="*/ 7109609 w 7109609"/>
              <a:gd name="connsiteY11" fmla="*/ 254496 h 7450661"/>
              <a:gd name="connsiteX12" fmla="*/ 265216 w 7109609"/>
              <a:gd name="connsiteY12" fmla="*/ 1609108 h 7450661"/>
              <a:gd name="connsiteX13" fmla="*/ 1381498 w 7109609"/>
              <a:gd name="connsiteY13" fmla="*/ 3906983 h 7450661"/>
              <a:gd name="connsiteX14" fmla="*/ 3480342 w 7109609"/>
              <a:gd name="connsiteY14" fmla="*/ 7450661 h 7450661"/>
              <a:gd name="connsiteX15" fmla="*/ 0 w 7109609"/>
              <a:gd name="connsiteY15" fmla="*/ 7438786 h 7450661"/>
              <a:gd name="connsiteX16" fmla="*/ 0 w 7109609"/>
              <a:gd name="connsiteY16" fmla="*/ 2 h 7450661"/>
              <a:gd name="connsiteX0" fmla="*/ 7100788 w 7109609"/>
              <a:gd name="connsiteY0" fmla="*/ 0 h 7450661"/>
              <a:gd name="connsiteX1" fmla="*/ 7104998 w 7109609"/>
              <a:gd name="connsiteY1" fmla="*/ 2 h 7450661"/>
              <a:gd name="connsiteX2" fmla="*/ 7104998 w 7109609"/>
              <a:gd name="connsiteY2" fmla="*/ 7438786 h 7450661"/>
              <a:gd name="connsiteX3" fmla="*/ 3477465 w 7109609"/>
              <a:gd name="connsiteY3" fmla="*/ 7438786 h 7450661"/>
              <a:gd name="connsiteX4" fmla="*/ 5134100 w 7109609"/>
              <a:gd name="connsiteY4" fmla="*/ 5622968 h 7450661"/>
              <a:gd name="connsiteX5" fmla="*/ 6369134 w 7109609"/>
              <a:gd name="connsiteY5" fmla="*/ 4209805 h 7450661"/>
              <a:gd name="connsiteX6" fmla="*/ 6998526 w 7109609"/>
              <a:gd name="connsiteY6" fmla="*/ 2784765 h 7450661"/>
              <a:gd name="connsiteX7" fmla="*/ 7107838 w 7109609"/>
              <a:gd name="connsiteY7" fmla="*/ 1504003 h 7450661"/>
              <a:gd name="connsiteX8" fmla="*/ 7100788 w 7109609"/>
              <a:gd name="connsiteY8" fmla="*/ 0 h 7450661"/>
              <a:gd name="connsiteX9" fmla="*/ 0 w 7109609"/>
              <a:gd name="connsiteY9" fmla="*/ 2 h 7450661"/>
              <a:gd name="connsiteX10" fmla="*/ 7084838 w 7109609"/>
              <a:gd name="connsiteY10" fmla="*/ 11877 h 7450661"/>
              <a:gd name="connsiteX11" fmla="*/ 7109609 w 7109609"/>
              <a:gd name="connsiteY11" fmla="*/ 254496 h 7450661"/>
              <a:gd name="connsiteX12" fmla="*/ 193964 w 7109609"/>
              <a:gd name="connsiteY12" fmla="*/ 1609108 h 7450661"/>
              <a:gd name="connsiteX13" fmla="*/ 1381498 w 7109609"/>
              <a:gd name="connsiteY13" fmla="*/ 3906983 h 7450661"/>
              <a:gd name="connsiteX14" fmla="*/ 3480342 w 7109609"/>
              <a:gd name="connsiteY14" fmla="*/ 7450661 h 7450661"/>
              <a:gd name="connsiteX15" fmla="*/ 0 w 7109609"/>
              <a:gd name="connsiteY15" fmla="*/ 7438786 h 7450661"/>
              <a:gd name="connsiteX16" fmla="*/ 0 w 7109609"/>
              <a:gd name="connsiteY16" fmla="*/ 2 h 7450661"/>
              <a:gd name="connsiteX0" fmla="*/ 7100788 w 7109609"/>
              <a:gd name="connsiteY0" fmla="*/ 0 h 7450661"/>
              <a:gd name="connsiteX1" fmla="*/ 7104998 w 7109609"/>
              <a:gd name="connsiteY1" fmla="*/ 2 h 7450661"/>
              <a:gd name="connsiteX2" fmla="*/ 7104998 w 7109609"/>
              <a:gd name="connsiteY2" fmla="*/ 7438786 h 7450661"/>
              <a:gd name="connsiteX3" fmla="*/ 3477465 w 7109609"/>
              <a:gd name="connsiteY3" fmla="*/ 7438786 h 7450661"/>
              <a:gd name="connsiteX4" fmla="*/ 5134100 w 7109609"/>
              <a:gd name="connsiteY4" fmla="*/ 5622968 h 7450661"/>
              <a:gd name="connsiteX5" fmla="*/ 6369134 w 7109609"/>
              <a:gd name="connsiteY5" fmla="*/ 4209805 h 7450661"/>
              <a:gd name="connsiteX6" fmla="*/ 6998526 w 7109609"/>
              <a:gd name="connsiteY6" fmla="*/ 2784765 h 7450661"/>
              <a:gd name="connsiteX7" fmla="*/ 7107838 w 7109609"/>
              <a:gd name="connsiteY7" fmla="*/ 1504003 h 7450661"/>
              <a:gd name="connsiteX8" fmla="*/ 7100788 w 7109609"/>
              <a:gd name="connsiteY8" fmla="*/ 0 h 7450661"/>
              <a:gd name="connsiteX9" fmla="*/ 0 w 7109609"/>
              <a:gd name="connsiteY9" fmla="*/ 2 h 7450661"/>
              <a:gd name="connsiteX10" fmla="*/ 7084838 w 7109609"/>
              <a:gd name="connsiteY10" fmla="*/ 11877 h 7450661"/>
              <a:gd name="connsiteX11" fmla="*/ 7109609 w 7109609"/>
              <a:gd name="connsiteY11" fmla="*/ 254496 h 7450661"/>
              <a:gd name="connsiteX12" fmla="*/ 193964 w 7109609"/>
              <a:gd name="connsiteY12" fmla="*/ 1609108 h 7450661"/>
              <a:gd name="connsiteX13" fmla="*/ 1381498 w 7109609"/>
              <a:gd name="connsiteY13" fmla="*/ 3906983 h 7450661"/>
              <a:gd name="connsiteX14" fmla="*/ 3409090 w 7109609"/>
              <a:gd name="connsiteY14" fmla="*/ 7450661 h 7450661"/>
              <a:gd name="connsiteX15" fmla="*/ 0 w 7109609"/>
              <a:gd name="connsiteY15" fmla="*/ 7438786 h 7450661"/>
              <a:gd name="connsiteX16" fmla="*/ 0 w 7109609"/>
              <a:gd name="connsiteY16" fmla="*/ 2 h 7450661"/>
              <a:gd name="connsiteX0" fmla="*/ 7100788 w 7109609"/>
              <a:gd name="connsiteY0" fmla="*/ 0 h 7450661"/>
              <a:gd name="connsiteX1" fmla="*/ 7104998 w 7109609"/>
              <a:gd name="connsiteY1" fmla="*/ 2 h 7450661"/>
              <a:gd name="connsiteX2" fmla="*/ 7104998 w 7109609"/>
              <a:gd name="connsiteY2" fmla="*/ 7438786 h 7450661"/>
              <a:gd name="connsiteX3" fmla="*/ 3477465 w 7109609"/>
              <a:gd name="connsiteY3" fmla="*/ 7438786 h 7450661"/>
              <a:gd name="connsiteX4" fmla="*/ 5134100 w 7109609"/>
              <a:gd name="connsiteY4" fmla="*/ 5622968 h 7450661"/>
              <a:gd name="connsiteX5" fmla="*/ 6369134 w 7109609"/>
              <a:gd name="connsiteY5" fmla="*/ 4209805 h 7450661"/>
              <a:gd name="connsiteX6" fmla="*/ 6998526 w 7109609"/>
              <a:gd name="connsiteY6" fmla="*/ 2784765 h 7450661"/>
              <a:gd name="connsiteX7" fmla="*/ 7107838 w 7109609"/>
              <a:gd name="connsiteY7" fmla="*/ 1504003 h 7450661"/>
              <a:gd name="connsiteX8" fmla="*/ 7100788 w 7109609"/>
              <a:gd name="connsiteY8" fmla="*/ 0 h 7450661"/>
              <a:gd name="connsiteX9" fmla="*/ 0 w 7109609"/>
              <a:gd name="connsiteY9" fmla="*/ 2 h 7450661"/>
              <a:gd name="connsiteX10" fmla="*/ 7084838 w 7109609"/>
              <a:gd name="connsiteY10" fmla="*/ 11877 h 7450661"/>
              <a:gd name="connsiteX11" fmla="*/ 7109609 w 7109609"/>
              <a:gd name="connsiteY11" fmla="*/ 254496 h 7450661"/>
              <a:gd name="connsiteX12" fmla="*/ 193964 w 7109609"/>
              <a:gd name="connsiteY12" fmla="*/ 1609108 h 7450661"/>
              <a:gd name="connsiteX13" fmla="*/ 1381498 w 7109609"/>
              <a:gd name="connsiteY13" fmla="*/ 3906983 h 7450661"/>
              <a:gd name="connsiteX14" fmla="*/ 3409090 w 7109609"/>
              <a:gd name="connsiteY14" fmla="*/ 7450661 h 7450661"/>
              <a:gd name="connsiteX15" fmla="*/ 0 w 7109609"/>
              <a:gd name="connsiteY15" fmla="*/ 7438786 h 7450661"/>
              <a:gd name="connsiteX16" fmla="*/ 0 w 7109609"/>
              <a:gd name="connsiteY16" fmla="*/ 2 h 7450661"/>
              <a:gd name="connsiteX0" fmla="*/ 7100788 w 7107838"/>
              <a:gd name="connsiteY0" fmla="*/ 0 h 7450661"/>
              <a:gd name="connsiteX1" fmla="*/ 7104998 w 7107838"/>
              <a:gd name="connsiteY1" fmla="*/ 2 h 7450661"/>
              <a:gd name="connsiteX2" fmla="*/ 7104998 w 7107838"/>
              <a:gd name="connsiteY2" fmla="*/ 7438786 h 7450661"/>
              <a:gd name="connsiteX3" fmla="*/ 3477465 w 7107838"/>
              <a:gd name="connsiteY3" fmla="*/ 7438786 h 7450661"/>
              <a:gd name="connsiteX4" fmla="*/ 5134100 w 7107838"/>
              <a:gd name="connsiteY4" fmla="*/ 5622968 h 7450661"/>
              <a:gd name="connsiteX5" fmla="*/ 6369134 w 7107838"/>
              <a:gd name="connsiteY5" fmla="*/ 4209805 h 7450661"/>
              <a:gd name="connsiteX6" fmla="*/ 6998526 w 7107838"/>
              <a:gd name="connsiteY6" fmla="*/ 2784765 h 7450661"/>
              <a:gd name="connsiteX7" fmla="*/ 7107838 w 7107838"/>
              <a:gd name="connsiteY7" fmla="*/ 1504003 h 7450661"/>
              <a:gd name="connsiteX8" fmla="*/ 7100788 w 7107838"/>
              <a:gd name="connsiteY8" fmla="*/ 0 h 7450661"/>
              <a:gd name="connsiteX9" fmla="*/ 0 w 7107838"/>
              <a:gd name="connsiteY9" fmla="*/ 2 h 7450661"/>
              <a:gd name="connsiteX10" fmla="*/ 7084838 w 7107838"/>
              <a:gd name="connsiteY10" fmla="*/ 11877 h 7450661"/>
              <a:gd name="connsiteX11" fmla="*/ 6634596 w 7107838"/>
              <a:gd name="connsiteY11" fmla="*/ 361374 h 7450661"/>
              <a:gd name="connsiteX12" fmla="*/ 193964 w 7107838"/>
              <a:gd name="connsiteY12" fmla="*/ 1609108 h 7450661"/>
              <a:gd name="connsiteX13" fmla="*/ 1381498 w 7107838"/>
              <a:gd name="connsiteY13" fmla="*/ 3906983 h 7450661"/>
              <a:gd name="connsiteX14" fmla="*/ 3409090 w 7107838"/>
              <a:gd name="connsiteY14" fmla="*/ 7450661 h 7450661"/>
              <a:gd name="connsiteX15" fmla="*/ 0 w 7107838"/>
              <a:gd name="connsiteY15" fmla="*/ 7438786 h 7450661"/>
              <a:gd name="connsiteX16" fmla="*/ 0 w 7107838"/>
              <a:gd name="connsiteY16" fmla="*/ 2 h 7450661"/>
              <a:gd name="connsiteX0" fmla="*/ 7100788 w 7107838"/>
              <a:gd name="connsiteY0" fmla="*/ 0 h 7450661"/>
              <a:gd name="connsiteX1" fmla="*/ 7104998 w 7107838"/>
              <a:gd name="connsiteY1" fmla="*/ 2 h 7450661"/>
              <a:gd name="connsiteX2" fmla="*/ 7104998 w 7107838"/>
              <a:gd name="connsiteY2" fmla="*/ 7438786 h 7450661"/>
              <a:gd name="connsiteX3" fmla="*/ 3477465 w 7107838"/>
              <a:gd name="connsiteY3" fmla="*/ 7438786 h 7450661"/>
              <a:gd name="connsiteX4" fmla="*/ 5134100 w 7107838"/>
              <a:gd name="connsiteY4" fmla="*/ 5622968 h 7450661"/>
              <a:gd name="connsiteX5" fmla="*/ 6369134 w 7107838"/>
              <a:gd name="connsiteY5" fmla="*/ 4209805 h 7450661"/>
              <a:gd name="connsiteX6" fmla="*/ 6998526 w 7107838"/>
              <a:gd name="connsiteY6" fmla="*/ 2784765 h 7450661"/>
              <a:gd name="connsiteX7" fmla="*/ 7107838 w 7107838"/>
              <a:gd name="connsiteY7" fmla="*/ 1504003 h 7450661"/>
              <a:gd name="connsiteX8" fmla="*/ 7100788 w 7107838"/>
              <a:gd name="connsiteY8" fmla="*/ 0 h 7450661"/>
              <a:gd name="connsiteX9" fmla="*/ 0 w 7107838"/>
              <a:gd name="connsiteY9" fmla="*/ 2 h 7450661"/>
              <a:gd name="connsiteX10" fmla="*/ 6740454 w 7107838"/>
              <a:gd name="connsiteY10" fmla="*/ 285009 h 7450661"/>
              <a:gd name="connsiteX11" fmla="*/ 6634596 w 7107838"/>
              <a:gd name="connsiteY11" fmla="*/ 361374 h 7450661"/>
              <a:gd name="connsiteX12" fmla="*/ 193964 w 7107838"/>
              <a:gd name="connsiteY12" fmla="*/ 1609108 h 7450661"/>
              <a:gd name="connsiteX13" fmla="*/ 1381498 w 7107838"/>
              <a:gd name="connsiteY13" fmla="*/ 3906983 h 7450661"/>
              <a:gd name="connsiteX14" fmla="*/ 3409090 w 7107838"/>
              <a:gd name="connsiteY14" fmla="*/ 7450661 h 7450661"/>
              <a:gd name="connsiteX15" fmla="*/ 0 w 7107838"/>
              <a:gd name="connsiteY15" fmla="*/ 7438786 h 7450661"/>
              <a:gd name="connsiteX16" fmla="*/ 0 w 7107838"/>
              <a:gd name="connsiteY16" fmla="*/ 2 h 7450661"/>
              <a:gd name="connsiteX0" fmla="*/ 7100788 w 7107838"/>
              <a:gd name="connsiteY0" fmla="*/ 0 h 7450661"/>
              <a:gd name="connsiteX1" fmla="*/ 7104998 w 7107838"/>
              <a:gd name="connsiteY1" fmla="*/ 2 h 7450661"/>
              <a:gd name="connsiteX2" fmla="*/ 7104998 w 7107838"/>
              <a:gd name="connsiteY2" fmla="*/ 7438786 h 7450661"/>
              <a:gd name="connsiteX3" fmla="*/ 3477465 w 7107838"/>
              <a:gd name="connsiteY3" fmla="*/ 7438786 h 7450661"/>
              <a:gd name="connsiteX4" fmla="*/ 5134100 w 7107838"/>
              <a:gd name="connsiteY4" fmla="*/ 5622968 h 7450661"/>
              <a:gd name="connsiteX5" fmla="*/ 6369134 w 7107838"/>
              <a:gd name="connsiteY5" fmla="*/ 4209805 h 7450661"/>
              <a:gd name="connsiteX6" fmla="*/ 6998526 w 7107838"/>
              <a:gd name="connsiteY6" fmla="*/ 2784765 h 7450661"/>
              <a:gd name="connsiteX7" fmla="*/ 7107838 w 7107838"/>
              <a:gd name="connsiteY7" fmla="*/ 1504003 h 7450661"/>
              <a:gd name="connsiteX8" fmla="*/ 7100788 w 7107838"/>
              <a:gd name="connsiteY8" fmla="*/ 0 h 7450661"/>
              <a:gd name="connsiteX9" fmla="*/ 0 w 7107838"/>
              <a:gd name="connsiteY9" fmla="*/ 2 h 7450661"/>
              <a:gd name="connsiteX10" fmla="*/ 7061088 w 7107838"/>
              <a:gd name="connsiteY10" fmla="*/ 23752 h 7450661"/>
              <a:gd name="connsiteX11" fmla="*/ 6634596 w 7107838"/>
              <a:gd name="connsiteY11" fmla="*/ 361374 h 7450661"/>
              <a:gd name="connsiteX12" fmla="*/ 193964 w 7107838"/>
              <a:gd name="connsiteY12" fmla="*/ 1609108 h 7450661"/>
              <a:gd name="connsiteX13" fmla="*/ 1381498 w 7107838"/>
              <a:gd name="connsiteY13" fmla="*/ 3906983 h 7450661"/>
              <a:gd name="connsiteX14" fmla="*/ 3409090 w 7107838"/>
              <a:gd name="connsiteY14" fmla="*/ 7450661 h 7450661"/>
              <a:gd name="connsiteX15" fmla="*/ 0 w 7107838"/>
              <a:gd name="connsiteY15" fmla="*/ 7438786 h 7450661"/>
              <a:gd name="connsiteX16" fmla="*/ 0 w 7107838"/>
              <a:gd name="connsiteY16" fmla="*/ 2 h 7450661"/>
              <a:gd name="connsiteX0" fmla="*/ 7100788 w 7120465"/>
              <a:gd name="connsiteY0" fmla="*/ 0 h 7450661"/>
              <a:gd name="connsiteX1" fmla="*/ 7104998 w 7120465"/>
              <a:gd name="connsiteY1" fmla="*/ 2 h 7450661"/>
              <a:gd name="connsiteX2" fmla="*/ 7104998 w 7120465"/>
              <a:gd name="connsiteY2" fmla="*/ 7438786 h 7450661"/>
              <a:gd name="connsiteX3" fmla="*/ 3477465 w 7120465"/>
              <a:gd name="connsiteY3" fmla="*/ 7438786 h 7450661"/>
              <a:gd name="connsiteX4" fmla="*/ 5134100 w 7120465"/>
              <a:gd name="connsiteY4" fmla="*/ 5622968 h 7450661"/>
              <a:gd name="connsiteX5" fmla="*/ 6369134 w 7120465"/>
              <a:gd name="connsiteY5" fmla="*/ 4209805 h 7450661"/>
              <a:gd name="connsiteX6" fmla="*/ 6998526 w 7120465"/>
              <a:gd name="connsiteY6" fmla="*/ 2784765 h 7450661"/>
              <a:gd name="connsiteX7" fmla="*/ 7107838 w 7120465"/>
              <a:gd name="connsiteY7" fmla="*/ 1504003 h 7450661"/>
              <a:gd name="connsiteX8" fmla="*/ 7100788 w 7120465"/>
              <a:gd name="connsiteY8" fmla="*/ 0 h 7450661"/>
              <a:gd name="connsiteX9" fmla="*/ 0 w 7120465"/>
              <a:gd name="connsiteY9" fmla="*/ 2 h 7450661"/>
              <a:gd name="connsiteX10" fmla="*/ 7120465 w 7120465"/>
              <a:gd name="connsiteY10" fmla="*/ 1 h 7450661"/>
              <a:gd name="connsiteX11" fmla="*/ 6634596 w 7120465"/>
              <a:gd name="connsiteY11" fmla="*/ 361374 h 7450661"/>
              <a:gd name="connsiteX12" fmla="*/ 193964 w 7120465"/>
              <a:gd name="connsiteY12" fmla="*/ 1609108 h 7450661"/>
              <a:gd name="connsiteX13" fmla="*/ 1381498 w 7120465"/>
              <a:gd name="connsiteY13" fmla="*/ 3906983 h 7450661"/>
              <a:gd name="connsiteX14" fmla="*/ 3409090 w 7120465"/>
              <a:gd name="connsiteY14" fmla="*/ 7450661 h 7450661"/>
              <a:gd name="connsiteX15" fmla="*/ 0 w 7120465"/>
              <a:gd name="connsiteY15" fmla="*/ 7438786 h 7450661"/>
              <a:gd name="connsiteX16" fmla="*/ 0 w 7120465"/>
              <a:gd name="connsiteY16" fmla="*/ 2 h 7450661"/>
              <a:gd name="connsiteX0" fmla="*/ 7100788 w 7120465"/>
              <a:gd name="connsiteY0" fmla="*/ 0 h 7450661"/>
              <a:gd name="connsiteX1" fmla="*/ 7104998 w 7120465"/>
              <a:gd name="connsiteY1" fmla="*/ 2 h 7450661"/>
              <a:gd name="connsiteX2" fmla="*/ 7104998 w 7120465"/>
              <a:gd name="connsiteY2" fmla="*/ 7438786 h 7450661"/>
              <a:gd name="connsiteX3" fmla="*/ 3477465 w 7120465"/>
              <a:gd name="connsiteY3" fmla="*/ 7438786 h 7450661"/>
              <a:gd name="connsiteX4" fmla="*/ 5134100 w 7120465"/>
              <a:gd name="connsiteY4" fmla="*/ 5622968 h 7450661"/>
              <a:gd name="connsiteX5" fmla="*/ 6369134 w 7120465"/>
              <a:gd name="connsiteY5" fmla="*/ 4209805 h 7450661"/>
              <a:gd name="connsiteX6" fmla="*/ 6998526 w 7120465"/>
              <a:gd name="connsiteY6" fmla="*/ 2784765 h 7450661"/>
              <a:gd name="connsiteX7" fmla="*/ 7107838 w 7120465"/>
              <a:gd name="connsiteY7" fmla="*/ 1504003 h 7450661"/>
              <a:gd name="connsiteX8" fmla="*/ 7100788 w 7120465"/>
              <a:gd name="connsiteY8" fmla="*/ 0 h 7450661"/>
              <a:gd name="connsiteX9" fmla="*/ 0 w 7120465"/>
              <a:gd name="connsiteY9" fmla="*/ 2 h 7450661"/>
              <a:gd name="connsiteX10" fmla="*/ 7120465 w 7120465"/>
              <a:gd name="connsiteY10" fmla="*/ 1 h 7450661"/>
              <a:gd name="connsiteX11" fmla="*/ 6634596 w 7120465"/>
              <a:gd name="connsiteY11" fmla="*/ 361374 h 7450661"/>
              <a:gd name="connsiteX12" fmla="*/ 193964 w 7120465"/>
              <a:gd name="connsiteY12" fmla="*/ 1609108 h 7450661"/>
              <a:gd name="connsiteX13" fmla="*/ 1381498 w 7120465"/>
              <a:gd name="connsiteY13" fmla="*/ 3906983 h 7450661"/>
              <a:gd name="connsiteX14" fmla="*/ 3409090 w 7120465"/>
              <a:gd name="connsiteY14" fmla="*/ 7450661 h 7450661"/>
              <a:gd name="connsiteX15" fmla="*/ 0 w 7120465"/>
              <a:gd name="connsiteY15" fmla="*/ 7438786 h 7450661"/>
              <a:gd name="connsiteX16" fmla="*/ 0 w 7120465"/>
              <a:gd name="connsiteY16" fmla="*/ 2 h 7450661"/>
              <a:gd name="connsiteX0" fmla="*/ 7100788 w 7120465"/>
              <a:gd name="connsiteY0" fmla="*/ 0 h 7450661"/>
              <a:gd name="connsiteX1" fmla="*/ 7104998 w 7120465"/>
              <a:gd name="connsiteY1" fmla="*/ 2 h 7450661"/>
              <a:gd name="connsiteX2" fmla="*/ 7104998 w 7120465"/>
              <a:gd name="connsiteY2" fmla="*/ 7438786 h 7450661"/>
              <a:gd name="connsiteX3" fmla="*/ 3477465 w 7120465"/>
              <a:gd name="connsiteY3" fmla="*/ 7438786 h 7450661"/>
              <a:gd name="connsiteX4" fmla="*/ 5134100 w 7120465"/>
              <a:gd name="connsiteY4" fmla="*/ 5622968 h 7450661"/>
              <a:gd name="connsiteX5" fmla="*/ 6369134 w 7120465"/>
              <a:gd name="connsiteY5" fmla="*/ 4209805 h 7450661"/>
              <a:gd name="connsiteX6" fmla="*/ 6998526 w 7120465"/>
              <a:gd name="connsiteY6" fmla="*/ 2784765 h 7450661"/>
              <a:gd name="connsiteX7" fmla="*/ 7107838 w 7120465"/>
              <a:gd name="connsiteY7" fmla="*/ 1504003 h 7450661"/>
              <a:gd name="connsiteX8" fmla="*/ 7090795 w 7120465"/>
              <a:gd name="connsiteY8" fmla="*/ 575956 h 7450661"/>
              <a:gd name="connsiteX9" fmla="*/ 7100788 w 7120465"/>
              <a:gd name="connsiteY9" fmla="*/ 0 h 7450661"/>
              <a:gd name="connsiteX10" fmla="*/ 0 w 7120465"/>
              <a:gd name="connsiteY10" fmla="*/ 2 h 7450661"/>
              <a:gd name="connsiteX11" fmla="*/ 7120465 w 7120465"/>
              <a:gd name="connsiteY11" fmla="*/ 1 h 7450661"/>
              <a:gd name="connsiteX12" fmla="*/ 6634596 w 7120465"/>
              <a:gd name="connsiteY12" fmla="*/ 361374 h 7450661"/>
              <a:gd name="connsiteX13" fmla="*/ 193964 w 7120465"/>
              <a:gd name="connsiteY13" fmla="*/ 1609108 h 7450661"/>
              <a:gd name="connsiteX14" fmla="*/ 1381498 w 7120465"/>
              <a:gd name="connsiteY14" fmla="*/ 3906983 h 7450661"/>
              <a:gd name="connsiteX15" fmla="*/ 3409090 w 7120465"/>
              <a:gd name="connsiteY15" fmla="*/ 7450661 h 7450661"/>
              <a:gd name="connsiteX16" fmla="*/ 0 w 7120465"/>
              <a:gd name="connsiteY16" fmla="*/ 7438786 h 7450661"/>
              <a:gd name="connsiteX17" fmla="*/ 0 w 7120465"/>
              <a:gd name="connsiteY17" fmla="*/ 2 h 7450661"/>
              <a:gd name="connsiteX0" fmla="*/ 7100788 w 7120465"/>
              <a:gd name="connsiteY0" fmla="*/ 0 h 7450661"/>
              <a:gd name="connsiteX1" fmla="*/ 7104998 w 7120465"/>
              <a:gd name="connsiteY1" fmla="*/ 2 h 7450661"/>
              <a:gd name="connsiteX2" fmla="*/ 7104998 w 7120465"/>
              <a:gd name="connsiteY2" fmla="*/ 7438786 h 7450661"/>
              <a:gd name="connsiteX3" fmla="*/ 3477465 w 7120465"/>
              <a:gd name="connsiteY3" fmla="*/ 7438786 h 7450661"/>
              <a:gd name="connsiteX4" fmla="*/ 5134100 w 7120465"/>
              <a:gd name="connsiteY4" fmla="*/ 5622968 h 7450661"/>
              <a:gd name="connsiteX5" fmla="*/ 6369134 w 7120465"/>
              <a:gd name="connsiteY5" fmla="*/ 4209805 h 7450661"/>
              <a:gd name="connsiteX6" fmla="*/ 6998526 w 7120465"/>
              <a:gd name="connsiteY6" fmla="*/ 2784765 h 7450661"/>
              <a:gd name="connsiteX7" fmla="*/ 7107838 w 7120465"/>
              <a:gd name="connsiteY7" fmla="*/ 1504003 h 7450661"/>
              <a:gd name="connsiteX8" fmla="*/ 7090795 w 7120465"/>
              <a:gd name="connsiteY8" fmla="*/ 575956 h 7450661"/>
              <a:gd name="connsiteX9" fmla="*/ 7100788 w 7120465"/>
              <a:gd name="connsiteY9" fmla="*/ 0 h 7450661"/>
              <a:gd name="connsiteX10" fmla="*/ 0 w 7120465"/>
              <a:gd name="connsiteY10" fmla="*/ 2 h 7450661"/>
              <a:gd name="connsiteX11" fmla="*/ 7120465 w 7120465"/>
              <a:gd name="connsiteY11" fmla="*/ 1 h 7450661"/>
              <a:gd name="connsiteX12" fmla="*/ 6634596 w 7120465"/>
              <a:gd name="connsiteY12" fmla="*/ 361374 h 7450661"/>
              <a:gd name="connsiteX13" fmla="*/ 193964 w 7120465"/>
              <a:gd name="connsiteY13" fmla="*/ 1609108 h 7450661"/>
              <a:gd name="connsiteX14" fmla="*/ 1381498 w 7120465"/>
              <a:gd name="connsiteY14" fmla="*/ 3906983 h 7450661"/>
              <a:gd name="connsiteX15" fmla="*/ 3409090 w 7120465"/>
              <a:gd name="connsiteY15" fmla="*/ 7450661 h 7450661"/>
              <a:gd name="connsiteX16" fmla="*/ 0 w 7120465"/>
              <a:gd name="connsiteY16" fmla="*/ 7438786 h 7450661"/>
              <a:gd name="connsiteX17" fmla="*/ 0 w 7120465"/>
              <a:gd name="connsiteY17" fmla="*/ 2 h 7450661"/>
              <a:gd name="connsiteX0" fmla="*/ 7100788 w 7120465"/>
              <a:gd name="connsiteY0" fmla="*/ 0 h 7450661"/>
              <a:gd name="connsiteX1" fmla="*/ 7104998 w 7120465"/>
              <a:gd name="connsiteY1" fmla="*/ 2 h 7450661"/>
              <a:gd name="connsiteX2" fmla="*/ 7104998 w 7120465"/>
              <a:gd name="connsiteY2" fmla="*/ 7438786 h 7450661"/>
              <a:gd name="connsiteX3" fmla="*/ 3477465 w 7120465"/>
              <a:gd name="connsiteY3" fmla="*/ 7438786 h 7450661"/>
              <a:gd name="connsiteX4" fmla="*/ 5134100 w 7120465"/>
              <a:gd name="connsiteY4" fmla="*/ 5622968 h 7450661"/>
              <a:gd name="connsiteX5" fmla="*/ 6369134 w 7120465"/>
              <a:gd name="connsiteY5" fmla="*/ 4209805 h 7450661"/>
              <a:gd name="connsiteX6" fmla="*/ 6998526 w 7120465"/>
              <a:gd name="connsiteY6" fmla="*/ 2784765 h 7450661"/>
              <a:gd name="connsiteX7" fmla="*/ 7107838 w 7120465"/>
              <a:gd name="connsiteY7" fmla="*/ 1504003 h 7450661"/>
              <a:gd name="connsiteX8" fmla="*/ 6900789 w 7120465"/>
              <a:gd name="connsiteY8" fmla="*/ 801587 h 7450661"/>
              <a:gd name="connsiteX9" fmla="*/ 7100788 w 7120465"/>
              <a:gd name="connsiteY9" fmla="*/ 0 h 7450661"/>
              <a:gd name="connsiteX10" fmla="*/ 0 w 7120465"/>
              <a:gd name="connsiteY10" fmla="*/ 2 h 7450661"/>
              <a:gd name="connsiteX11" fmla="*/ 7120465 w 7120465"/>
              <a:gd name="connsiteY11" fmla="*/ 1 h 7450661"/>
              <a:gd name="connsiteX12" fmla="*/ 6634596 w 7120465"/>
              <a:gd name="connsiteY12" fmla="*/ 361374 h 7450661"/>
              <a:gd name="connsiteX13" fmla="*/ 193964 w 7120465"/>
              <a:gd name="connsiteY13" fmla="*/ 1609108 h 7450661"/>
              <a:gd name="connsiteX14" fmla="*/ 1381498 w 7120465"/>
              <a:gd name="connsiteY14" fmla="*/ 3906983 h 7450661"/>
              <a:gd name="connsiteX15" fmla="*/ 3409090 w 7120465"/>
              <a:gd name="connsiteY15" fmla="*/ 7450661 h 7450661"/>
              <a:gd name="connsiteX16" fmla="*/ 0 w 7120465"/>
              <a:gd name="connsiteY16" fmla="*/ 7438786 h 7450661"/>
              <a:gd name="connsiteX17" fmla="*/ 0 w 7120465"/>
              <a:gd name="connsiteY17" fmla="*/ 2 h 7450661"/>
              <a:gd name="connsiteX0" fmla="*/ 7100788 w 7120465"/>
              <a:gd name="connsiteY0" fmla="*/ 0 h 7450661"/>
              <a:gd name="connsiteX1" fmla="*/ 7104998 w 7120465"/>
              <a:gd name="connsiteY1" fmla="*/ 2 h 7450661"/>
              <a:gd name="connsiteX2" fmla="*/ 7104998 w 7120465"/>
              <a:gd name="connsiteY2" fmla="*/ 7438786 h 7450661"/>
              <a:gd name="connsiteX3" fmla="*/ 3477465 w 7120465"/>
              <a:gd name="connsiteY3" fmla="*/ 7438786 h 7450661"/>
              <a:gd name="connsiteX4" fmla="*/ 5134100 w 7120465"/>
              <a:gd name="connsiteY4" fmla="*/ 5622968 h 7450661"/>
              <a:gd name="connsiteX5" fmla="*/ 6369134 w 7120465"/>
              <a:gd name="connsiteY5" fmla="*/ 4209805 h 7450661"/>
              <a:gd name="connsiteX6" fmla="*/ 6998526 w 7120465"/>
              <a:gd name="connsiteY6" fmla="*/ 2784765 h 7450661"/>
              <a:gd name="connsiteX7" fmla="*/ 7048461 w 7120465"/>
              <a:gd name="connsiteY7" fmla="*/ 1504003 h 7450661"/>
              <a:gd name="connsiteX8" fmla="*/ 6900789 w 7120465"/>
              <a:gd name="connsiteY8" fmla="*/ 801587 h 7450661"/>
              <a:gd name="connsiteX9" fmla="*/ 7100788 w 7120465"/>
              <a:gd name="connsiteY9" fmla="*/ 0 h 7450661"/>
              <a:gd name="connsiteX10" fmla="*/ 0 w 7120465"/>
              <a:gd name="connsiteY10" fmla="*/ 2 h 7450661"/>
              <a:gd name="connsiteX11" fmla="*/ 7120465 w 7120465"/>
              <a:gd name="connsiteY11" fmla="*/ 1 h 7450661"/>
              <a:gd name="connsiteX12" fmla="*/ 6634596 w 7120465"/>
              <a:gd name="connsiteY12" fmla="*/ 361374 h 7450661"/>
              <a:gd name="connsiteX13" fmla="*/ 193964 w 7120465"/>
              <a:gd name="connsiteY13" fmla="*/ 1609108 h 7450661"/>
              <a:gd name="connsiteX14" fmla="*/ 1381498 w 7120465"/>
              <a:gd name="connsiteY14" fmla="*/ 3906983 h 7450661"/>
              <a:gd name="connsiteX15" fmla="*/ 3409090 w 7120465"/>
              <a:gd name="connsiteY15" fmla="*/ 7450661 h 7450661"/>
              <a:gd name="connsiteX16" fmla="*/ 0 w 7120465"/>
              <a:gd name="connsiteY16" fmla="*/ 7438786 h 7450661"/>
              <a:gd name="connsiteX17" fmla="*/ 0 w 7120465"/>
              <a:gd name="connsiteY17" fmla="*/ 2 h 7450661"/>
              <a:gd name="connsiteX0" fmla="*/ 7100788 w 7104998"/>
              <a:gd name="connsiteY0" fmla="*/ 0 h 7450661"/>
              <a:gd name="connsiteX1" fmla="*/ 7104998 w 7104998"/>
              <a:gd name="connsiteY1" fmla="*/ 2 h 7450661"/>
              <a:gd name="connsiteX2" fmla="*/ 7104998 w 7104998"/>
              <a:gd name="connsiteY2" fmla="*/ 7438786 h 7450661"/>
              <a:gd name="connsiteX3" fmla="*/ 3477465 w 7104998"/>
              <a:gd name="connsiteY3" fmla="*/ 7438786 h 7450661"/>
              <a:gd name="connsiteX4" fmla="*/ 5134100 w 7104998"/>
              <a:gd name="connsiteY4" fmla="*/ 5622968 h 7450661"/>
              <a:gd name="connsiteX5" fmla="*/ 6369134 w 7104998"/>
              <a:gd name="connsiteY5" fmla="*/ 4209805 h 7450661"/>
              <a:gd name="connsiteX6" fmla="*/ 6998526 w 7104998"/>
              <a:gd name="connsiteY6" fmla="*/ 2784765 h 7450661"/>
              <a:gd name="connsiteX7" fmla="*/ 7048461 w 7104998"/>
              <a:gd name="connsiteY7" fmla="*/ 1504003 h 7450661"/>
              <a:gd name="connsiteX8" fmla="*/ 6900789 w 7104998"/>
              <a:gd name="connsiteY8" fmla="*/ 801587 h 7450661"/>
              <a:gd name="connsiteX9" fmla="*/ 7100788 w 7104998"/>
              <a:gd name="connsiteY9" fmla="*/ 0 h 7450661"/>
              <a:gd name="connsiteX10" fmla="*/ 0 w 7104998"/>
              <a:gd name="connsiteY10" fmla="*/ 2 h 7450661"/>
              <a:gd name="connsiteX11" fmla="*/ 6942335 w 7104998"/>
              <a:gd name="connsiteY11" fmla="*/ 581892 h 7450661"/>
              <a:gd name="connsiteX12" fmla="*/ 6634596 w 7104998"/>
              <a:gd name="connsiteY12" fmla="*/ 361374 h 7450661"/>
              <a:gd name="connsiteX13" fmla="*/ 193964 w 7104998"/>
              <a:gd name="connsiteY13" fmla="*/ 1609108 h 7450661"/>
              <a:gd name="connsiteX14" fmla="*/ 1381498 w 7104998"/>
              <a:gd name="connsiteY14" fmla="*/ 3906983 h 7450661"/>
              <a:gd name="connsiteX15" fmla="*/ 3409090 w 7104998"/>
              <a:gd name="connsiteY15" fmla="*/ 7450661 h 7450661"/>
              <a:gd name="connsiteX16" fmla="*/ 0 w 7104998"/>
              <a:gd name="connsiteY16" fmla="*/ 7438786 h 7450661"/>
              <a:gd name="connsiteX17" fmla="*/ 0 w 7104998"/>
              <a:gd name="connsiteY17" fmla="*/ 2 h 7450661"/>
              <a:gd name="connsiteX0" fmla="*/ 7100788 w 7104998"/>
              <a:gd name="connsiteY0" fmla="*/ 23750 h 7474411"/>
              <a:gd name="connsiteX1" fmla="*/ 7104998 w 7104998"/>
              <a:gd name="connsiteY1" fmla="*/ 23752 h 7474411"/>
              <a:gd name="connsiteX2" fmla="*/ 7104998 w 7104998"/>
              <a:gd name="connsiteY2" fmla="*/ 7462536 h 7474411"/>
              <a:gd name="connsiteX3" fmla="*/ 3477465 w 7104998"/>
              <a:gd name="connsiteY3" fmla="*/ 7462536 h 7474411"/>
              <a:gd name="connsiteX4" fmla="*/ 5134100 w 7104998"/>
              <a:gd name="connsiteY4" fmla="*/ 5646718 h 7474411"/>
              <a:gd name="connsiteX5" fmla="*/ 6369134 w 7104998"/>
              <a:gd name="connsiteY5" fmla="*/ 4233555 h 7474411"/>
              <a:gd name="connsiteX6" fmla="*/ 6998526 w 7104998"/>
              <a:gd name="connsiteY6" fmla="*/ 2808515 h 7474411"/>
              <a:gd name="connsiteX7" fmla="*/ 7048461 w 7104998"/>
              <a:gd name="connsiteY7" fmla="*/ 1527753 h 7474411"/>
              <a:gd name="connsiteX8" fmla="*/ 6900789 w 7104998"/>
              <a:gd name="connsiteY8" fmla="*/ 825337 h 7474411"/>
              <a:gd name="connsiteX9" fmla="*/ 7100788 w 7104998"/>
              <a:gd name="connsiteY9" fmla="*/ 23750 h 7474411"/>
              <a:gd name="connsiteX10" fmla="*/ 0 w 7104998"/>
              <a:gd name="connsiteY10" fmla="*/ 23752 h 7474411"/>
              <a:gd name="connsiteX11" fmla="*/ 6871083 w 7104998"/>
              <a:gd name="connsiteY11" fmla="*/ 0 h 7474411"/>
              <a:gd name="connsiteX12" fmla="*/ 6634596 w 7104998"/>
              <a:gd name="connsiteY12" fmla="*/ 385124 h 7474411"/>
              <a:gd name="connsiteX13" fmla="*/ 193964 w 7104998"/>
              <a:gd name="connsiteY13" fmla="*/ 1632858 h 7474411"/>
              <a:gd name="connsiteX14" fmla="*/ 1381498 w 7104998"/>
              <a:gd name="connsiteY14" fmla="*/ 3930733 h 7474411"/>
              <a:gd name="connsiteX15" fmla="*/ 3409090 w 7104998"/>
              <a:gd name="connsiteY15" fmla="*/ 7474411 h 7474411"/>
              <a:gd name="connsiteX16" fmla="*/ 0 w 7104998"/>
              <a:gd name="connsiteY16" fmla="*/ 7462536 h 7474411"/>
              <a:gd name="connsiteX17" fmla="*/ 0 w 7104998"/>
              <a:gd name="connsiteY17" fmla="*/ 23752 h 7474411"/>
              <a:gd name="connsiteX0" fmla="*/ 6863281 w 7104998"/>
              <a:gd name="connsiteY0" fmla="*/ 463137 h 7474411"/>
              <a:gd name="connsiteX1" fmla="*/ 7104998 w 7104998"/>
              <a:gd name="connsiteY1" fmla="*/ 23752 h 7474411"/>
              <a:gd name="connsiteX2" fmla="*/ 7104998 w 7104998"/>
              <a:gd name="connsiteY2" fmla="*/ 7462536 h 7474411"/>
              <a:gd name="connsiteX3" fmla="*/ 3477465 w 7104998"/>
              <a:gd name="connsiteY3" fmla="*/ 7462536 h 7474411"/>
              <a:gd name="connsiteX4" fmla="*/ 5134100 w 7104998"/>
              <a:gd name="connsiteY4" fmla="*/ 5646718 h 7474411"/>
              <a:gd name="connsiteX5" fmla="*/ 6369134 w 7104998"/>
              <a:gd name="connsiteY5" fmla="*/ 4233555 h 7474411"/>
              <a:gd name="connsiteX6" fmla="*/ 6998526 w 7104998"/>
              <a:gd name="connsiteY6" fmla="*/ 2808515 h 7474411"/>
              <a:gd name="connsiteX7" fmla="*/ 7048461 w 7104998"/>
              <a:gd name="connsiteY7" fmla="*/ 1527753 h 7474411"/>
              <a:gd name="connsiteX8" fmla="*/ 6900789 w 7104998"/>
              <a:gd name="connsiteY8" fmla="*/ 825337 h 7474411"/>
              <a:gd name="connsiteX9" fmla="*/ 6863281 w 7104998"/>
              <a:gd name="connsiteY9" fmla="*/ 463137 h 7474411"/>
              <a:gd name="connsiteX10" fmla="*/ 0 w 7104998"/>
              <a:gd name="connsiteY10" fmla="*/ 23752 h 7474411"/>
              <a:gd name="connsiteX11" fmla="*/ 6871083 w 7104998"/>
              <a:gd name="connsiteY11" fmla="*/ 0 h 7474411"/>
              <a:gd name="connsiteX12" fmla="*/ 6634596 w 7104998"/>
              <a:gd name="connsiteY12" fmla="*/ 385124 h 7474411"/>
              <a:gd name="connsiteX13" fmla="*/ 193964 w 7104998"/>
              <a:gd name="connsiteY13" fmla="*/ 1632858 h 7474411"/>
              <a:gd name="connsiteX14" fmla="*/ 1381498 w 7104998"/>
              <a:gd name="connsiteY14" fmla="*/ 3930733 h 7474411"/>
              <a:gd name="connsiteX15" fmla="*/ 3409090 w 7104998"/>
              <a:gd name="connsiteY15" fmla="*/ 7474411 h 7474411"/>
              <a:gd name="connsiteX16" fmla="*/ 0 w 7104998"/>
              <a:gd name="connsiteY16" fmla="*/ 7462536 h 7474411"/>
              <a:gd name="connsiteX17" fmla="*/ 0 w 7104998"/>
              <a:gd name="connsiteY17" fmla="*/ 23752 h 7474411"/>
              <a:gd name="connsiteX0" fmla="*/ 6863281 w 7104998"/>
              <a:gd name="connsiteY0" fmla="*/ 439386 h 7450660"/>
              <a:gd name="connsiteX1" fmla="*/ 7104998 w 7104998"/>
              <a:gd name="connsiteY1" fmla="*/ 1 h 7450660"/>
              <a:gd name="connsiteX2" fmla="*/ 7104998 w 7104998"/>
              <a:gd name="connsiteY2" fmla="*/ 7438785 h 7450660"/>
              <a:gd name="connsiteX3" fmla="*/ 3477465 w 7104998"/>
              <a:gd name="connsiteY3" fmla="*/ 7438785 h 7450660"/>
              <a:gd name="connsiteX4" fmla="*/ 5134100 w 7104998"/>
              <a:gd name="connsiteY4" fmla="*/ 5622967 h 7450660"/>
              <a:gd name="connsiteX5" fmla="*/ 6369134 w 7104998"/>
              <a:gd name="connsiteY5" fmla="*/ 4209804 h 7450660"/>
              <a:gd name="connsiteX6" fmla="*/ 6998526 w 7104998"/>
              <a:gd name="connsiteY6" fmla="*/ 2784764 h 7450660"/>
              <a:gd name="connsiteX7" fmla="*/ 7048461 w 7104998"/>
              <a:gd name="connsiteY7" fmla="*/ 1504002 h 7450660"/>
              <a:gd name="connsiteX8" fmla="*/ 6900789 w 7104998"/>
              <a:gd name="connsiteY8" fmla="*/ 801586 h 7450660"/>
              <a:gd name="connsiteX9" fmla="*/ 6863281 w 7104998"/>
              <a:gd name="connsiteY9" fmla="*/ 439386 h 7450660"/>
              <a:gd name="connsiteX10" fmla="*/ 0 w 7104998"/>
              <a:gd name="connsiteY10" fmla="*/ 1 h 7450660"/>
              <a:gd name="connsiteX11" fmla="*/ 7084839 w 7104998"/>
              <a:gd name="connsiteY11" fmla="*/ 0 h 7450660"/>
              <a:gd name="connsiteX12" fmla="*/ 6634596 w 7104998"/>
              <a:gd name="connsiteY12" fmla="*/ 361373 h 7450660"/>
              <a:gd name="connsiteX13" fmla="*/ 193964 w 7104998"/>
              <a:gd name="connsiteY13" fmla="*/ 1609107 h 7450660"/>
              <a:gd name="connsiteX14" fmla="*/ 1381498 w 7104998"/>
              <a:gd name="connsiteY14" fmla="*/ 3906982 h 7450660"/>
              <a:gd name="connsiteX15" fmla="*/ 3409090 w 7104998"/>
              <a:gd name="connsiteY15" fmla="*/ 7450660 h 7450660"/>
              <a:gd name="connsiteX16" fmla="*/ 0 w 7104998"/>
              <a:gd name="connsiteY16" fmla="*/ 7438785 h 7450660"/>
              <a:gd name="connsiteX17" fmla="*/ 0 w 7104998"/>
              <a:gd name="connsiteY17" fmla="*/ 1 h 7450660"/>
              <a:gd name="connsiteX0" fmla="*/ 6863281 w 7104998"/>
              <a:gd name="connsiteY0" fmla="*/ 439386 h 7450660"/>
              <a:gd name="connsiteX1" fmla="*/ 7104998 w 7104998"/>
              <a:gd name="connsiteY1" fmla="*/ 1 h 7450660"/>
              <a:gd name="connsiteX2" fmla="*/ 7104998 w 7104998"/>
              <a:gd name="connsiteY2" fmla="*/ 7438785 h 7450660"/>
              <a:gd name="connsiteX3" fmla="*/ 3477465 w 7104998"/>
              <a:gd name="connsiteY3" fmla="*/ 7438785 h 7450660"/>
              <a:gd name="connsiteX4" fmla="*/ 5134100 w 7104998"/>
              <a:gd name="connsiteY4" fmla="*/ 5622967 h 7450660"/>
              <a:gd name="connsiteX5" fmla="*/ 6369134 w 7104998"/>
              <a:gd name="connsiteY5" fmla="*/ 4209804 h 7450660"/>
              <a:gd name="connsiteX6" fmla="*/ 6998526 w 7104998"/>
              <a:gd name="connsiteY6" fmla="*/ 2784764 h 7450660"/>
              <a:gd name="connsiteX7" fmla="*/ 7048461 w 7104998"/>
              <a:gd name="connsiteY7" fmla="*/ 1504002 h 7450660"/>
              <a:gd name="connsiteX8" fmla="*/ 6863281 w 7104998"/>
              <a:gd name="connsiteY8" fmla="*/ 439386 h 7450660"/>
              <a:gd name="connsiteX9" fmla="*/ 0 w 7104998"/>
              <a:gd name="connsiteY9" fmla="*/ 1 h 7450660"/>
              <a:gd name="connsiteX10" fmla="*/ 7084839 w 7104998"/>
              <a:gd name="connsiteY10" fmla="*/ 0 h 7450660"/>
              <a:gd name="connsiteX11" fmla="*/ 6634596 w 7104998"/>
              <a:gd name="connsiteY11" fmla="*/ 361373 h 7450660"/>
              <a:gd name="connsiteX12" fmla="*/ 193964 w 7104998"/>
              <a:gd name="connsiteY12" fmla="*/ 1609107 h 7450660"/>
              <a:gd name="connsiteX13" fmla="*/ 1381498 w 7104998"/>
              <a:gd name="connsiteY13" fmla="*/ 3906982 h 7450660"/>
              <a:gd name="connsiteX14" fmla="*/ 3409090 w 7104998"/>
              <a:gd name="connsiteY14" fmla="*/ 7450660 h 7450660"/>
              <a:gd name="connsiteX15" fmla="*/ 0 w 7104998"/>
              <a:gd name="connsiteY15" fmla="*/ 7438785 h 7450660"/>
              <a:gd name="connsiteX16" fmla="*/ 0 w 7104998"/>
              <a:gd name="connsiteY16" fmla="*/ 1 h 7450660"/>
              <a:gd name="connsiteX0" fmla="*/ 6792029 w 7104998"/>
              <a:gd name="connsiteY0" fmla="*/ 617516 h 7450660"/>
              <a:gd name="connsiteX1" fmla="*/ 7104998 w 7104998"/>
              <a:gd name="connsiteY1" fmla="*/ 1 h 7450660"/>
              <a:gd name="connsiteX2" fmla="*/ 7104998 w 7104998"/>
              <a:gd name="connsiteY2" fmla="*/ 7438785 h 7450660"/>
              <a:gd name="connsiteX3" fmla="*/ 3477465 w 7104998"/>
              <a:gd name="connsiteY3" fmla="*/ 7438785 h 7450660"/>
              <a:gd name="connsiteX4" fmla="*/ 5134100 w 7104998"/>
              <a:gd name="connsiteY4" fmla="*/ 5622967 h 7450660"/>
              <a:gd name="connsiteX5" fmla="*/ 6369134 w 7104998"/>
              <a:gd name="connsiteY5" fmla="*/ 4209804 h 7450660"/>
              <a:gd name="connsiteX6" fmla="*/ 6998526 w 7104998"/>
              <a:gd name="connsiteY6" fmla="*/ 2784764 h 7450660"/>
              <a:gd name="connsiteX7" fmla="*/ 7048461 w 7104998"/>
              <a:gd name="connsiteY7" fmla="*/ 1504002 h 7450660"/>
              <a:gd name="connsiteX8" fmla="*/ 6792029 w 7104998"/>
              <a:gd name="connsiteY8" fmla="*/ 617516 h 7450660"/>
              <a:gd name="connsiteX9" fmla="*/ 0 w 7104998"/>
              <a:gd name="connsiteY9" fmla="*/ 1 h 7450660"/>
              <a:gd name="connsiteX10" fmla="*/ 7084839 w 7104998"/>
              <a:gd name="connsiteY10" fmla="*/ 0 h 7450660"/>
              <a:gd name="connsiteX11" fmla="*/ 6634596 w 7104998"/>
              <a:gd name="connsiteY11" fmla="*/ 361373 h 7450660"/>
              <a:gd name="connsiteX12" fmla="*/ 193964 w 7104998"/>
              <a:gd name="connsiteY12" fmla="*/ 1609107 h 7450660"/>
              <a:gd name="connsiteX13" fmla="*/ 1381498 w 7104998"/>
              <a:gd name="connsiteY13" fmla="*/ 3906982 h 7450660"/>
              <a:gd name="connsiteX14" fmla="*/ 3409090 w 7104998"/>
              <a:gd name="connsiteY14" fmla="*/ 7450660 h 7450660"/>
              <a:gd name="connsiteX15" fmla="*/ 0 w 7104998"/>
              <a:gd name="connsiteY15" fmla="*/ 7438785 h 7450660"/>
              <a:gd name="connsiteX16" fmla="*/ 0 w 7104998"/>
              <a:gd name="connsiteY16" fmla="*/ 1 h 7450660"/>
              <a:gd name="connsiteX0" fmla="*/ 6649525 w 7104998"/>
              <a:gd name="connsiteY0" fmla="*/ 368134 h 7450660"/>
              <a:gd name="connsiteX1" fmla="*/ 7104998 w 7104998"/>
              <a:gd name="connsiteY1" fmla="*/ 1 h 7450660"/>
              <a:gd name="connsiteX2" fmla="*/ 7104998 w 7104998"/>
              <a:gd name="connsiteY2" fmla="*/ 7438785 h 7450660"/>
              <a:gd name="connsiteX3" fmla="*/ 3477465 w 7104998"/>
              <a:gd name="connsiteY3" fmla="*/ 7438785 h 7450660"/>
              <a:gd name="connsiteX4" fmla="*/ 5134100 w 7104998"/>
              <a:gd name="connsiteY4" fmla="*/ 5622967 h 7450660"/>
              <a:gd name="connsiteX5" fmla="*/ 6369134 w 7104998"/>
              <a:gd name="connsiteY5" fmla="*/ 4209804 h 7450660"/>
              <a:gd name="connsiteX6" fmla="*/ 6998526 w 7104998"/>
              <a:gd name="connsiteY6" fmla="*/ 2784764 h 7450660"/>
              <a:gd name="connsiteX7" fmla="*/ 7048461 w 7104998"/>
              <a:gd name="connsiteY7" fmla="*/ 1504002 h 7450660"/>
              <a:gd name="connsiteX8" fmla="*/ 6649525 w 7104998"/>
              <a:gd name="connsiteY8" fmla="*/ 368134 h 7450660"/>
              <a:gd name="connsiteX9" fmla="*/ 0 w 7104998"/>
              <a:gd name="connsiteY9" fmla="*/ 1 h 7450660"/>
              <a:gd name="connsiteX10" fmla="*/ 7084839 w 7104998"/>
              <a:gd name="connsiteY10" fmla="*/ 0 h 7450660"/>
              <a:gd name="connsiteX11" fmla="*/ 6634596 w 7104998"/>
              <a:gd name="connsiteY11" fmla="*/ 361373 h 7450660"/>
              <a:gd name="connsiteX12" fmla="*/ 193964 w 7104998"/>
              <a:gd name="connsiteY12" fmla="*/ 1609107 h 7450660"/>
              <a:gd name="connsiteX13" fmla="*/ 1381498 w 7104998"/>
              <a:gd name="connsiteY13" fmla="*/ 3906982 h 7450660"/>
              <a:gd name="connsiteX14" fmla="*/ 3409090 w 7104998"/>
              <a:gd name="connsiteY14" fmla="*/ 7450660 h 7450660"/>
              <a:gd name="connsiteX15" fmla="*/ 0 w 7104998"/>
              <a:gd name="connsiteY15" fmla="*/ 7438785 h 7450660"/>
              <a:gd name="connsiteX16" fmla="*/ 0 w 7104998"/>
              <a:gd name="connsiteY16" fmla="*/ 1 h 7450660"/>
              <a:gd name="connsiteX0" fmla="*/ 6649525 w 7104998"/>
              <a:gd name="connsiteY0" fmla="*/ 368134 h 7450660"/>
              <a:gd name="connsiteX1" fmla="*/ 6879967 w 7104998"/>
              <a:gd name="connsiteY1" fmla="*/ 173801 h 7450660"/>
              <a:gd name="connsiteX2" fmla="*/ 7104998 w 7104998"/>
              <a:gd name="connsiteY2" fmla="*/ 1 h 7450660"/>
              <a:gd name="connsiteX3" fmla="*/ 7104998 w 7104998"/>
              <a:gd name="connsiteY3" fmla="*/ 7438785 h 7450660"/>
              <a:gd name="connsiteX4" fmla="*/ 3477465 w 7104998"/>
              <a:gd name="connsiteY4" fmla="*/ 7438785 h 7450660"/>
              <a:gd name="connsiteX5" fmla="*/ 5134100 w 7104998"/>
              <a:gd name="connsiteY5" fmla="*/ 5622967 h 7450660"/>
              <a:gd name="connsiteX6" fmla="*/ 6369134 w 7104998"/>
              <a:gd name="connsiteY6" fmla="*/ 4209804 h 7450660"/>
              <a:gd name="connsiteX7" fmla="*/ 6998526 w 7104998"/>
              <a:gd name="connsiteY7" fmla="*/ 2784764 h 7450660"/>
              <a:gd name="connsiteX8" fmla="*/ 7048461 w 7104998"/>
              <a:gd name="connsiteY8" fmla="*/ 1504002 h 7450660"/>
              <a:gd name="connsiteX9" fmla="*/ 6649525 w 7104998"/>
              <a:gd name="connsiteY9" fmla="*/ 368134 h 7450660"/>
              <a:gd name="connsiteX10" fmla="*/ 0 w 7104998"/>
              <a:gd name="connsiteY10" fmla="*/ 1 h 7450660"/>
              <a:gd name="connsiteX11" fmla="*/ 7084839 w 7104998"/>
              <a:gd name="connsiteY11" fmla="*/ 0 h 7450660"/>
              <a:gd name="connsiteX12" fmla="*/ 6634596 w 7104998"/>
              <a:gd name="connsiteY12" fmla="*/ 361373 h 7450660"/>
              <a:gd name="connsiteX13" fmla="*/ 193964 w 7104998"/>
              <a:gd name="connsiteY13" fmla="*/ 1609107 h 7450660"/>
              <a:gd name="connsiteX14" fmla="*/ 1381498 w 7104998"/>
              <a:gd name="connsiteY14" fmla="*/ 3906982 h 7450660"/>
              <a:gd name="connsiteX15" fmla="*/ 3409090 w 7104998"/>
              <a:gd name="connsiteY15" fmla="*/ 7450660 h 7450660"/>
              <a:gd name="connsiteX16" fmla="*/ 0 w 7104998"/>
              <a:gd name="connsiteY16" fmla="*/ 7438785 h 7450660"/>
              <a:gd name="connsiteX17" fmla="*/ 0 w 7104998"/>
              <a:gd name="connsiteY17" fmla="*/ 1 h 7450660"/>
              <a:gd name="connsiteX0" fmla="*/ 6649525 w 7104998"/>
              <a:gd name="connsiteY0" fmla="*/ 368134 h 7450660"/>
              <a:gd name="connsiteX1" fmla="*/ 7104998 w 7104998"/>
              <a:gd name="connsiteY1" fmla="*/ 1 h 7450660"/>
              <a:gd name="connsiteX2" fmla="*/ 7104998 w 7104998"/>
              <a:gd name="connsiteY2" fmla="*/ 7438785 h 7450660"/>
              <a:gd name="connsiteX3" fmla="*/ 3477465 w 7104998"/>
              <a:gd name="connsiteY3" fmla="*/ 7438785 h 7450660"/>
              <a:gd name="connsiteX4" fmla="*/ 5134100 w 7104998"/>
              <a:gd name="connsiteY4" fmla="*/ 5622967 h 7450660"/>
              <a:gd name="connsiteX5" fmla="*/ 6369134 w 7104998"/>
              <a:gd name="connsiteY5" fmla="*/ 4209804 h 7450660"/>
              <a:gd name="connsiteX6" fmla="*/ 6998526 w 7104998"/>
              <a:gd name="connsiteY6" fmla="*/ 2784764 h 7450660"/>
              <a:gd name="connsiteX7" fmla="*/ 7048461 w 7104998"/>
              <a:gd name="connsiteY7" fmla="*/ 1504002 h 7450660"/>
              <a:gd name="connsiteX8" fmla="*/ 6649525 w 7104998"/>
              <a:gd name="connsiteY8" fmla="*/ 368134 h 7450660"/>
              <a:gd name="connsiteX9" fmla="*/ 0 w 7104998"/>
              <a:gd name="connsiteY9" fmla="*/ 1 h 7450660"/>
              <a:gd name="connsiteX10" fmla="*/ 7084839 w 7104998"/>
              <a:gd name="connsiteY10" fmla="*/ 0 h 7450660"/>
              <a:gd name="connsiteX11" fmla="*/ 6634596 w 7104998"/>
              <a:gd name="connsiteY11" fmla="*/ 361373 h 7450660"/>
              <a:gd name="connsiteX12" fmla="*/ 193964 w 7104998"/>
              <a:gd name="connsiteY12" fmla="*/ 1609107 h 7450660"/>
              <a:gd name="connsiteX13" fmla="*/ 1381498 w 7104998"/>
              <a:gd name="connsiteY13" fmla="*/ 3906982 h 7450660"/>
              <a:gd name="connsiteX14" fmla="*/ 3409090 w 7104998"/>
              <a:gd name="connsiteY14" fmla="*/ 7450660 h 7450660"/>
              <a:gd name="connsiteX15" fmla="*/ 0 w 7104998"/>
              <a:gd name="connsiteY15" fmla="*/ 7438785 h 7450660"/>
              <a:gd name="connsiteX16" fmla="*/ 0 w 7104998"/>
              <a:gd name="connsiteY16" fmla="*/ 1 h 7450660"/>
              <a:gd name="connsiteX0" fmla="*/ 6649525 w 7104998"/>
              <a:gd name="connsiteY0" fmla="*/ 379354 h 7461880"/>
              <a:gd name="connsiteX1" fmla="*/ 7104998 w 7104998"/>
              <a:gd name="connsiteY1" fmla="*/ 11221 h 7461880"/>
              <a:gd name="connsiteX2" fmla="*/ 7104998 w 7104998"/>
              <a:gd name="connsiteY2" fmla="*/ 7450005 h 7461880"/>
              <a:gd name="connsiteX3" fmla="*/ 3477465 w 7104998"/>
              <a:gd name="connsiteY3" fmla="*/ 7450005 h 7461880"/>
              <a:gd name="connsiteX4" fmla="*/ 5134100 w 7104998"/>
              <a:gd name="connsiteY4" fmla="*/ 5634187 h 7461880"/>
              <a:gd name="connsiteX5" fmla="*/ 6369134 w 7104998"/>
              <a:gd name="connsiteY5" fmla="*/ 4221024 h 7461880"/>
              <a:gd name="connsiteX6" fmla="*/ 6998526 w 7104998"/>
              <a:gd name="connsiteY6" fmla="*/ 2795984 h 7461880"/>
              <a:gd name="connsiteX7" fmla="*/ 7048461 w 7104998"/>
              <a:gd name="connsiteY7" fmla="*/ 1515222 h 7461880"/>
              <a:gd name="connsiteX8" fmla="*/ 6649525 w 7104998"/>
              <a:gd name="connsiteY8" fmla="*/ 379354 h 7461880"/>
              <a:gd name="connsiteX9" fmla="*/ 0 w 7104998"/>
              <a:gd name="connsiteY9" fmla="*/ 11221 h 7461880"/>
              <a:gd name="connsiteX10" fmla="*/ 6950204 w 7104998"/>
              <a:gd name="connsiteY10" fmla="*/ 0 h 7461880"/>
              <a:gd name="connsiteX11" fmla="*/ 6634596 w 7104998"/>
              <a:gd name="connsiteY11" fmla="*/ 372593 h 7461880"/>
              <a:gd name="connsiteX12" fmla="*/ 193964 w 7104998"/>
              <a:gd name="connsiteY12" fmla="*/ 1620327 h 7461880"/>
              <a:gd name="connsiteX13" fmla="*/ 1381498 w 7104998"/>
              <a:gd name="connsiteY13" fmla="*/ 3918202 h 7461880"/>
              <a:gd name="connsiteX14" fmla="*/ 3409090 w 7104998"/>
              <a:gd name="connsiteY14" fmla="*/ 7461880 h 7461880"/>
              <a:gd name="connsiteX15" fmla="*/ 0 w 7104998"/>
              <a:gd name="connsiteY15" fmla="*/ 7450005 h 7461880"/>
              <a:gd name="connsiteX16" fmla="*/ 0 w 7104998"/>
              <a:gd name="connsiteY16" fmla="*/ 11221 h 7461880"/>
              <a:gd name="connsiteX0" fmla="*/ 6649525 w 7104998"/>
              <a:gd name="connsiteY0" fmla="*/ 379354 h 7461880"/>
              <a:gd name="connsiteX1" fmla="*/ 7104998 w 7104998"/>
              <a:gd name="connsiteY1" fmla="*/ 387078 h 7461880"/>
              <a:gd name="connsiteX2" fmla="*/ 7104998 w 7104998"/>
              <a:gd name="connsiteY2" fmla="*/ 7450005 h 7461880"/>
              <a:gd name="connsiteX3" fmla="*/ 3477465 w 7104998"/>
              <a:gd name="connsiteY3" fmla="*/ 7450005 h 7461880"/>
              <a:gd name="connsiteX4" fmla="*/ 5134100 w 7104998"/>
              <a:gd name="connsiteY4" fmla="*/ 5634187 h 7461880"/>
              <a:gd name="connsiteX5" fmla="*/ 6369134 w 7104998"/>
              <a:gd name="connsiteY5" fmla="*/ 4221024 h 7461880"/>
              <a:gd name="connsiteX6" fmla="*/ 6998526 w 7104998"/>
              <a:gd name="connsiteY6" fmla="*/ 2795984 h 7461880"/>
              <a:gd name="connsiteX7" fmla="*/ 7048461 w 7104998"/>
              <a:gd name="connsiteY7" fmla="*/ 1515222 h 7461880"/>
              <a:gd name="connsiteX8" fmla="*/ 6649525 w 7104998"/>
              <a:gd name="connsiteY8" fmla="*/ 379354 h 7461880"/>
              <a:gd name="connsiteX9" fmla="*/ 0 w 7104998"/>
              <a:gd name="connsiteY9" fmla="*/ 11221 h 7461880"/>
              <a:gd name="connsiteX10" fmla="*/ 6950204 w 7104998"/>
              <a:gd name="connsiteY10" fmla="*/ 0 h 7461880"/>
              <a:gd name="connsiteX11" fmla="*/ 6634596 w 7104998"/>
              <a:gd name="connsiteY11" fmla="*/ 372593 h 7461880"/>
              <a:gd name="connsiteX12" fmla="*/ 193964 w 7104998"/>
              <a:gd name="connsiteY12" fmla="*/ 1620327 h 7461880"/>
              <a:gd name="connsiteX13" fmla="*/ 1381498 w 7104998"/>
              <a:gd name="connsiteY13" fmla="*/ 3918202 h 7461880"/>
              <a:gd name="connsiteX14" fmla="*/ 3409090 w 7104998"/>
              <a:gd name="connsiteY14" fmla="*/ 7461880 h 7461880"/>
              <a:gd name="connsiteX15" fmla="*/ 0 w 7104998"/>
              <a:gd name="connsiteY15" fmla="*/ 7450005 h 7461880"/>
              <a:gd name="connsiteX16" fmla="*/ 0 w 7104998"/>
              <a:gd name="connsiteY16" fmla="*/ 11221 h 7461880"/>
              <a:gd name="connsiteX0" fmla="*/ 6649525 w 7104998"/>
              <a:gd name="connsiteY0" fmla="*/ 379354 h 7461880"/>
              <a:gd name="connsiteX1" fmla="*/ 7104998 w 7104998"/>
              <a:gd name="connsiteY1" fmla="*/ 387078 h 7461880"/>
              <a:gd name="connsiteX2" fmla="*/ 7104998 w 7104998"/>
              <a:gd name="connsiteY2" fmla="*/ 7450005 h 7461880"/>
              <a:gd name="connsiteX3" fmla="*/ 3477465 w 7104998"/>
              <a:gd name="connsiteY3" fmla="*/ 7450005 h 7461880"/>
              <a:gd name="connsiteX4" fmla="*/ 5134100 w 7104998"/>
              <a:gd name="connsiteY4" fmla="*/ 5634187 h 7461880"/>
              <a:gd name="connsiteX5" fmla="*/ 6369134 w 7104998"/>
              <a:gd name="connsiteY5" fmla="*/ 4221024 h 7461880"/>
              <a:gd name="connsiteX6" fmla="*/ 6998526 w 7104998"/>
              <a:gd name="connsiteY6" fmla="*/ 2795984 h 7461880"/>
              <a:gd name="connsiteX7" fmla="*/ 7104559 w 7104998"/>
              <a:gd name="connsiteY7" fmla="*/ 1504002 h 7461880"/>
              <a:gd name="connsiteX8" fmla="*/ 6649525 w 7104998"/>
              <a:gd name="connsiteY8" fmla="*/ 379354 h 7461880"/>
              <a:gd name="connsiteX9" fmla="*/ 0 w 7104998"/>
              <a:gd name="connsiteY9" fmla="*/ 11221 h 7461880"/>
              <a:gd name="connsiteX10" fmla="*/ 6950204 w 7104998"/>
              <a:gd name="connsiteY10" fmla="*/ 0 h 7461880"/>
              <a:gd name="connsiteX11" fmla="*/ 6634596 w 7104998"/>
              <a:gd name="connsiteY11" fmla="*/ 372593 h 7461880"/>
              <a:gd name="connsiteX12" fmla="*/ 193964 w 7104998"/>
              <a:gd name="connsiteY12" fmla="*/ 1620327 h 7461880"/>
              <a:gd name="connsiteX13" fmla="*/ 1381498 w 7104998"/>
              <a:gd name="connsiteY13" fmla="*/ 3918202 h 7461880"/>
              <a:gd name="connsiteX14" fmla="*/ 3409090 w 7104998"/>
              <a:gd name="connsiteY14" fmla="*/ 7461880 h 7461880"/>
              <a:gd name="connsiteX15" fmla="*/ 0 w 7104998"/>
              <a:gd name="connsiteY15" fmla="*/ 7450005 h 7461880"/>
              <a:gd name="connsiteX16" fmla="*/ 0 w 7104998"/>
              <a:gd name="connsiteY16" fmla="*/ 11221 h 7461880"/>
              <a:gd name="connsiteX0" fmla="*/ 6649525 w 7104998"/>
              <a:gd name="connsiteY0" fmla="*/ 379354 h 7461880"/>
              <a:gd name="connsiteX1" fmla="*/ 7104998 w 7104998"/>
              <a:gd name="connsiteY1" fmla="*/ 387078 h 7461880"/>
              <a:gd name="connsiteX2" fmla="*/ 7104998 w 7104998"/>
              <a:gd name="connsiteY2" fmla="*/ 7450005 h 7461880"/>
              <a:gd name="connsiteX3" fmla="*/ 3477465 w 7104998"/>
              <a:gd name="connsiteY3" fmla="*/ 7450005 h 7461880"/>
              <a:gd name="connsiteX4" fmla="*/ 5134100 w 7104998"/>
              <a:gd name="connsiteY4" fmla="*/ 5634187 h 7461880"/>
              <a:gd name="connsiteX5" fmla="*/ 6369134 w 7104998"/>
              <a:gd name="connsiteY5" fmla="*/ 4221024 h 7461880"/>
              <a:gd name="connsiteX6" fmla="*/ 6998526 w 7104998"/>
              <a:gd name="connsiteY6" fmla="*/ 2795984 h 7461880"/>
              <a:gd name="connsiteX7" fmla="*/ 7104559 w 7104998"/>
              <a:gd name="connsiteY7" fmla="*/ 1504002 h 7461880"/>
              <a:gd name="connsiteX8" fmla="*/ 6649525 w 7104998"/>
              <a:gd name="connsiteY8" fmla="*/ 379354 h 7461880"/>
              <a:gd name="connsiteX9" fmla="*/ 0 w 7104998"/>
              <a:gd name="connsiteY9" fmla="*/ 11221 h 7461880"/>
              <a:gd name="connsiteX10" fmla="*/ 6950204 w 7104998"/>
              <a:gd name="connsiteY10" fmla="*/ 0 h 7461880"/>
              <a:gd name="connsiteX11" fmla="*/ 6617766 w 7104998"/>
              <a:gd name="connsiteY11" fmla="*/ 372593 h 7461880"/>
              <a:gd name="connsiteX12" fmla="*/ 193964 w 7104998"/>
              <a:gd name="connsiteY12" fmla="*/ 1620327 h 7461880"/>
              <a:gd name="connsiteX13" fmla="*/ 1381498 w 7104998"/>
              <a:gd name="connsiteY13" fmla="*/ 3918202 h 7461880"/>
              <a:gd name="connsiteX14" fmla="*/ 3409090 w 7104998"/>
              <a:gd name="connsiteY14" fmla="*/ 7461880 h 7461880"/>
              <a:gd name="connsiteX15" fmla="*/ 0 w 7104998"/>
              <a:gd name="connsiteY15" fmla="*/ 7450005 h 7461880"/>
              <a:gd name="connsiteX16" fmla="*/ 0 w 7104998"/>
              <a:gd name="connsiteY16" fmla="*/ 11221 h 7461880"/>
              <a:gd name="connsiteX0" fmla="*/ 6969285 w 7104998"/>
              <a:gd name="connsiteY0" fmla="*/ 1215217 h 7461880"/>
              <a:gd name="connsiteX1" fmla="*/ 7104998 w 7104998"/>
              <a:gd name="connsiteY1" fmla="*/ 387078 h 7461880"/>
              <a:gd name="connsiteX2" fmla="*/ 7104998 w 7104998"/>
              <a:gd name="connsiteY2" fmla="*/ 7450005 h 7461880"/>
              <a:gd name="connsiteX3" fmla="*/ 3477465 w 7104998"/>
              <a:gd name="connsiteY3" fmla="*/ 7450005 h 7461880"/>
              <a:gd name="connsiteX4" fmla="*/ 5134100 w 7104998"/>
              <a:gd name="connsiteY4" fmla="*/ 5634187 h 7461880"/>
              <a:gd name="connsiteX5" fmla="*/ 6369134 w 7104998"/>
              <a:gd name="connsiteY5" fmla="*/ 4221024 h 7461880"/>
              <a:gd name="connsiteX6" fmla="*/ 6998526 w 7104998"/>
              <a:gd name="connsiteY6" fmla="*/ 2795984 h 7461880"/>
              <a:gd name="connsiteX7" fmla="*/ 7104559 w 7104998"/>
              <a:gd name="connsiteY7" fmla="*/ 1504002 h 7461880"/>
              <a:gd name="connsiteX8" fmla="*/ 6969285 w 7104998"/>
              <a:gd name="connsiteY8" fmla="*/ 1215217 h 7461880"/>
              <a:gd name="connsiteX9" fmla="*/ 0 w 7104998"/>
              <a:gd name="connsiteY9" fmla="*/ 11221 h 7461880"/>
              <a:gd name="connsiteX10" fmla="*/ 6950204 w 7104998"/>
              <a:gd name="connsiteY10" fmla="*/ 0 h 7461880"/>
              <a:gd name="connsiteX11" fmla="*/ 6617766 w 7104998"/>
              <a:gd name="connsiteY11" fmla="*/ 372593 h 7461880"/>
              <a:gd name="connsiteX12" fmla="*/ 193964 w 7104998"/>
              <a:gd name="connsiteY12" fmla="*/ 1620327 h 7461880"/>
              <a:gd name="connsiteX13" fmla="*/ 1381498 w 7104998"/>
              <a:gd name="connsiteY13" fmla="*/ 3918202 h 7461880"/>
              <a:gd name="connsiteX14" fmla="*/ 3409090 w 7104998"/>
              <a:gd name="connsiteY14" fmla="*/ 7461880 h 7461880"/>
              <a:gd name="connsiteX15" fmla="*/ 0 w 7104998"/>
              <a:gd name="connsiteY15" fmla="*/ 7450005 h 7461880"/>
              <a:gd name="connsiteX16" fmla="*/ 0 w 7104998"/>
              <a:gd name="connsiteY16" fmla="*/ 11221 h 7461880"/>
              <a:gd name="connsiteX0" fmla="*/ 6969285 w 7410048"/>
              <a:gd name="connsiteY0" fmla="*/ 1215217 h 7461880"/>
              <a:gd name="connsiteX1" fmla="*/ 7104998 w 7410048"/>
              <a:gd name="connsiteY1" fmla="*/ 387078 h 7461880"/>
              <a:gd name="connsiteX2" fmla="*/ 7104998 w 7410048"/>
              <a:gd name="connsiteY2" fmla="*/ 7450005 h 7461880"/>
              <a:gd name="connsiteX3" fmla="*/ 3477465 w 7410048"/>
              <a:gd name="connsiteY3" fmla="*/ 7450005 h 7461880"/>
              <a:gd name="connsiteX4" fmla="*/ 5134100 w 7410048"/>
              <a:gd name="connsiteY4" fmla="*/ 5634187 h 7461880"/>
              <a:gd name="connsiteX5" fmla="*/ 6369134 w 7410048"/>
              <a:gd name="connsiteY5" fmla="*/ 4221024 h 7461880"/>
              <a:gd name="connsiteX6" fmla="*/ 6998526 w 7410048"/>
              <a:gd name="connsiteY6" fmla="*/ 2795984 h 7461880"/>
              <a:gd name="connsiteX7" fmla="*/ 7104559 w 7410048"/>
              <a:gd name="connsiteY7" fmla="*/ 1504002 h 7461880"/>
              <a:gd name="connsiteX8" fmla="*/ 6969285 w 7410048"/>
              <a:gd name="connsiteY8" fmla="*/ 1215217 h 7461880"/>
              <a:gd name="connsiteX9" fmla="*/ 0 w 7410048"/>
              <a:gd name="connsiteY9" fmla="*/ 11221 h 7461880"/>
              <a:gd name="connsiteX10" fmla="*/ 6950204 w 7410048"/>
              <a:gd name="connsiteY10" fmla="*/ 0 h 7461880"/>
              <a:gd name="connsiteX11" fmla="*/ 7386311 w 7410048"/>
              <a:gd name="connsiteY11" fmla="*/ 344544 h 7461880"/>
              <a:gd name="connsiteX12" fmla="*/ 193964 w 7410048"/>
              <a:gd name="connsiteY12" fmla="*/ 1620327 h 7461880"/>
              <a:gd name="connsiteX13" fmla="*/ 1381498 w 7410048"/>
              <a:gd name="connsiteY13" fmla="*/ 3918202 h 7461880"/>
              <a:gd name="connsiteX14" fmla="*/ 3409090 w 7410048"/>
              <a:gd name="connsiteY14" fmla="*/ 7461880 h 7461880"/>
              <a:gd name="connsiteX15" fmla="*/ 0 w 7410048"/>
              <a:gd name="connsiteY15" fmla="*/ 7450005 h 7461880"/>
              <a:gd name="connsiteX16" fmla="*/ 0 w 7410048"/>
              <a:gd name="connsiteY16" fmla="*/ 11221 h 7461880"/>
              <a:gd name="connsiteX0" fmla="*/ 6969285 w 7866488"/>
              <a:gd name="connsiteY0" fmla="*/ 1215217 h 7461880"/>
              <a:gd name="connsiteX1" fmla="*/ 7104998 w 7866488"/>
              <a:gd name="connsiteY1" fmla="*/ 387078 h 7461880"/>
              <a:gd name="connsiteX2" fmla="*/ 7104998 w 7866488"/>
              <a:gd name="connsiteY2" fmla="*/ 7450005 h 7461880"/>
              <a:gd name="connsiteX3" fmla="*/ 3477465 w 7866488"/>
              <a:gd name="connsiteY3" fmla="*/ 7450005 h 7461880"/>
              <a:gd name="connsiteX4" fmla="*/ 5134100 w 7866488"/>
              <a:gd name="connsiteY4" fmla="*/ 5634187 h 7461880"/>
              <a:gd name="connsiteX5" fmla="*/ 6369134 w 7866488"/>
              <a:gd name="connsiteY5" fmla="*/ 4221024 h 7461880"/>
              <a:gd name="connsiteX6" fmla="*/ 6998526 w 7866488"/>
              <a:gd name="connsiteY6" fmla="*/ 2795984 h 7461880"/>
              <a:gd name="connsiteX7" fmla="*/ 7104559 w 7866488"/>
              <a:gd name="connsiteY7" fmla="*/ 1504002 h 7461880"/>
              <a:gd name="connsiteX8" fmla="*/ 6969285 w 7866488"/>
              <a:gd name="connsiteY8" fmla="*/ 1215217 h 7461880"/>
              <a:gd name="connsiteX9" fmla="*/ 0 w 7866488"/>
              <a:gd name="connsiteY9" fmla="*/ 11221 h 7461880"/>
              <a:gd name="connsiteX10" fmla="*/ 6950204 w 7866488"/>
              <a:gd name="connsiteY10" fmla="*/ 0 h 7461880"/>
              <a:gd name="connsiteX11" fmla="*/ 7224484 w 7866488"/>
              <a:gd name="connsiteY11" fmla="*/ 160536 h 7461880"/>
              <a:gd name="connsiteX12" fmla="*/ 7386311 w 7866488"/>
              <a:gd name="connsiteY12" fmla="*/ 344544 h 7461880"/>
              <a:gd name="connsiteX13" fmla="*/ 193964 w 7866488"/>
              <a:gd name="connsiteY13" fmla="*/ 1620327 h 7461880"/>
              <a:gd name="connsiteX14" fmla="*/ 1381498 w 7866488"/>
              <a:gd name="connsiteY14" fmla="*/ 3918202 h 7461880"/>
              <a:gd name="connsiteX15" fmla="*/ 3409090 w 7866488"/>
              <a:gd name="connsiteY15" fmla="*/ 7461880 h 7461880"/>
              <a:gd name="connsiteX16" fmla="*/ 0 w 7866488"/>
              <a:gd name="connsiteY16" fmla="*/ 7450005 h 7461880"/>
              <a:gd name="connsiteX17" fmla="*/ 0 w 7866488"/>
              <a:gd name="connsiteY17" fmla="*/ 11221 h 7461880"/>
              <a:gd name="connsiteX0" fmla="*/ 6969285 w 7866488"/>
              <a:gd name="connsiteY0" fmla="*/ 1215217 h 7461880"/>
              <a:gd name="connsiteX1" fmla="*/ 7104998 w 7866488"/>
              <a:gd name="connsiteY1" fmla="*/ 387078 h 7461880"/>
              <a:gd name="connsiteX2" fmla="*/ 7104998 w 7866488"/>
              <a:gd name="connsiteY2" fmla="*/ 7450005 h 7461880"/>
              <a:gd name="connsiteX3" fmla="*/ 3477465 w 7866488"/>
              <a:gd name="connsiteY3" fmla="*/ 7450005 h 7461880"/>
              <a:gd name="connsiteX4" fmla="*/ 5134100 w 7866488"/>
              <a:gd name="connsiteY4" fmla="*/ 5634187 h 7461880"/>
              <a:gd name="connsiteX5" fmla="*/ 6369134 w 7866488"/>
              <a:gd name="connsiteY5" fmla="*/ 4221024 h 7461880"/>
              <a:gd name="connsiteX6" fmla="*/ 6998526 w 7866488"/>
              <a:gd name="connsiteY6" fmla="*/ 2795984 h 7461880"/>
              <a:gd name="connsiteX7" fmla="*/ 7104559 w 7866488"/>
              <a:gd name="connsiteY7" fmla="*/ 1504002 h 7461880"/>
              <a:gd name="connsiteX8" fmla="*/ 6969285 w 7866488"/>
              <a:gd name="connsiteY8" fmla="*/ 1215217 h 7461880"/>
              <a:gd name="connsiteX9" fmla="*/ 0 w 7866488"/>
              <a:gd name="connsiteY9" fmla="*/ 11221 h 7461880"/>
              <a:gd name="connsiteX10" fmla="*/ 6950204 w 7866488"/>
              <a:gd name="connsiteY10" fmla="*/ 0 h 7461880"/>
              <a:gd name="connsiteX11" fmla="*/ 7224484 w 7866488"/>
              <a:gd name="connsiteY11" fmla="*/ 160536 h 7461880"/>
              <a:gd name="connsiteX12" fmla="*/ 7386311 w 7866488"/>
              <a:gd name="connsiteY12" fmla="*/ 344544 h 7461880"/>
              <a:gd name="connsiteX13" fmla="*/ 193964 w 7866488"/>
              <a:gd name="connsiteY13" fmla="*/ 1620327 h 7461880"/>
              <a:gd name="connsiteX14" fmla="*/ 1381498 w 7866488"/>
              <a:gd name="connsiteY14" fmla="*/ 3918202 h 7461880"/>
              <a:gd name="connsiteX15" fmla="*/ 3409090 w 7866488"/>
              <a:gd name="connsiteY15" fmla="*/ 7461880 h 7461880"/>
              <a:gd name="connsiteX16" fmla="*/ 0 w 7866488"/>
              <a:gd name="connsiteY16" fmla="*/ 7450005 h 7461880"/>
              <a:gd name="connsiteX17" fmla="*/ 0 w 7866488"/>
              <a:gd name="connsiteY17" fmla="*/ 11221 h 7461880"/>
              <a:gd name="connsiteX0" fmla="*/ 6969285 w 7386311"/>
              <a:gd name="connsiteY0" fmla="*/ 1215217 h 7461880"/>
              <a:gd name="connsiteX1" fmla="*/ 7104998 w 7386311"/>
              <a:gd name="connsiteY1" fmla="*/ 387078 h 7461880"/>
              <a:gd name="connsiteX2" fmla="*/ 7104998 w 7386311"/>
              <a:gd name="connsiteY2" fmla="*/ 7450005 h 7461880"/>
              <a:gd name="connsiteX3" fmla="*/ 3477465 w 7386311"/>
              <a:gd name="connsiteY3" fmla="*/ 7450005 h 7461880"/>
              <a:gd name="connsiteX4" fmla="*/ 5134100 w 7386311"/>
              <a:gd name="connsiteY4" fmla="*/ 5634187 h 7461880"/>
              <a:gd name="connsiteX5" fmla="*/ 6369134 w 7386311"/>
              <a:gd name="connsiteY5" fmla="*/ 4221024 h 7461880"/>
              <a:gd name="connsiteX6" fmla="*/ 6998526 w 7386311"/>
              <a:gd name="connsiteY6" fmla="*/ 2795984 h 7461880"/>
              <a:gd name="connsiteX7" fmla="*/ 7104559 w 7386311"/>
              <a:gd name="connsiteY7" fmla="*/ 1504002 h 7461880"/>
              <a:gd name="connsiteX8" fmla="*/ 6969285 w 7386311"/>
              <a:gd name="connsiteY8" fmla="*/ 1215217 h 7461880"/>
              <a:gd name="connsiteX9" fmla="*/ 0 w 7386311"/>
              <a:gd name="connsiteY9" fmla="*/ 11221 h 7461880"/>
              <a:gd name="connsiteX10" fmla="*/ 6950204 w 7386311"/>
              <a:gd name="connsiteY10" fmla="*/ 0 h 7461880"/>
              <a:gd name="connsiteX11" fmla="*/ 7224484 w 7386311"/>
              <a:gd name="connsiteY11" fmla="*/ 160536 h 7461880"/>
              <a:gd name="connsiteX12" fmla="*/ 7386311 w 7386311"/>
              <a:gd name="connsiteY12" fmla="*/ 344544 h 7461880"/>
              <a:gd name="connsiteX13" fmla="*/ 193964 w 7386311"/>
              <a:gd name="connsiteY13" fmla="*/ 1620327 h 7461880"/>
              <a:gd name="connsiteX14" fmla="*/ 1381498 w 7386311"/>
              <a:gd name="connsiteY14" fmla="*/ 3918202 h 7461880"/>
              <a:gd name="connsiteX15" fmla="*/ 3409090 w 7386311"/>
              <a:gd name="connsiteY15" fmla="*/ 7461880 h 7461880"/>
              <a:gd name="connsiteX16" fmla="*/ 0 w 7386311"/>
              <a:gd name="connsiteY16" fmla="*/ 7450005 h 7461880"/>
              <a:gd name="connsiteX17" fmla="*/ 0 w 7386311"/>
              <a:gd name="connsiteY17" fmla="*/ 11221 h 7461880"/>
              <a:gd name="connsiteX0" fmla="*/ 6969285 w 7386311"/>
              <a:gd name="connsiteY0" fmla="*/ 1203996 h 7450659"/>
              <a:gd name="connsiteX1" fmla="*/ 7104998 w 7386311"/>
              <a:gd name="connsiteY1" fmla="*/ 375857 h 7450659"/>
              <a:gd name="connsiteX2" fmla="*/ 7104998 w 7386311"/>
              <a:gd name="connsiteY2" fmla="*/ 7438784 h 7450659"/>
              <a:gd name="connsiteX3" fmla="*/ 3477465 w 7386311"/>
              <a:gd name="connsiteY3" fmla="*/ 7438784 h 7450659"/>
              <a:gd name="connsiteX4" fmla="*/ 5134100 w 7386311"/>
              <a:gd name="connsiteY4" fmla="*/ 5622966 h 7450659"/>
              <a:gd name="connsiteX5" fmla="*/ 6369134 w 7386311"/>
              <a:gd name="connsiteY5" fmla="*/ 4209803 h 7450659"/>
              <a:gd name="connsiteX6" fmla="*/ 6998526 w 7386311"/>
              <a:gd name="connsiteY6" fmla="*/ 2784763 h 7450659"/>
              <a:gd name="connsiteX7" fmla="*/ 7104559 w 7386311"/>
              <a:gd name="connsiteY7" fmla="*/ 1492781 h 7450659"/>
              <a:gd name="connsiteX8" fmla="*/ 6969285 w 7386311"/>
              <a:gd name="connsiteY8" fmla="*/ 1203996 h 7450659"/>
              <a:gd name="connsiteX9" fmla="*/ 0 w 7386311"/>
              <a:gd name="connsiteY9" fmla="*/ 0 h 7450659"/>
              <a:gd name="connsiteX10" fmla="*/ 7073620 w 7386311"/>
              <a:gd name="connsiteY10" fmla="*/ 5609 h 7450659"/>
              <a:gd name="connsiteX11" fmla="*/ 7224484 w 7386311"/>
              <a:gd name="connsiteY11" fmla="*/ 149315 h 7450659"/>
              <a:gd name="connsiteX12" fmla="*/ 7386311 w 7386311"/>
              <a:gd name="connsiteY12" fmla="*/ 333323 h 7450659"/>
              <a:gd name="connsiteX13" fmla="*/ 193964 w 7386311"/>
              <a:gd name="connsiteY13" fmla="*/ 1609106 h 7450659"/>
              <a:gd name="connsiteX14" fmla="*/ 1381498 w 7386311"/>
              <a:gd name="connsiteY14" fmla="*/ 3906981 h 7450659"/>
              <a:gd name="connsiteX15" fmla="*/ 3409090 w 7386311"/>
              <a:gd name="connsiteY15" fmla="*/ 7450659 h 7450659"/>
              <a:gd name="connsiteX16" fmla="*/ 0 w 7386311"/>
              <a:gd name="connsiteY16" fmla="*/ 7438784 h 7450659"/>
              <a:gd name="connsiteX17" fmla="*/ 0 w 7386311"/>
              <a:gd name="connsiteY17" fmla="*/ 0 h 7450659"/>
              <a:gd name="connsiteX0" fmla="*/ 6969285 w 7386311"/>
              <a:gd name="connsiteY0" fmla="*/ 1209607 h 7456270"/>
              <a:gd name="connsiteX1" fmla="*/ 7104998 w 7386311"/>
              <a:gd name="connsiteY1" fmla="*/ 381468 h 7456270"/>
              <a:gd name="connsiteX2" fmla="*/ 7104998 w 7386311"/>
              <a:gd name="connsiteY2" fmla="*/ 7444395 h 7456270"/>
              <a:gd name="connsiteX3" fmla="*/ 3477465 w 7386311"/>
              <a:gd name="connsiteY3" fmla="*/ 7444395 h 7456270"/>
              <a:gd name="connsiteX4" fmla="*/ 5134100 w 7386311"/>
              <a:gd name="connsiteY4" fmla="*/ 5628577 h 7456270"/>
              <a:gd name="connsiteX5" fmla="*/ 6369134 w 7386311"/>
              <a:gd name="connsiteY5" fmla="*/ 4215414 h 7456270"/>
              <a:gd name="connsiteX6" fmla="*/ 6998526 w 7386311"/>
              <a:gd name="connsiteY6" fmla="*/ 2790374 h 7456270"/>
              <a:gd name="connsiteX7" fmla="*/ 7104559 w 7386311"/>
              <a:gd name="connsiteY7" fmla="*/ 1498392 h 7456270"/>
              <a:gd name="connsiteX8" fmla="*/ 6969285 w 7386311"/>
              <a:gd name="connsiteY8" fmla="*/ 1209607 h 7456270"/>
              <a:gd name="connsiteX9" fmla="*/ 0 w 7386311"/>
              <a:gd name="connsiteY9" fmla="*/ 5611 h 7456270"/>
              <a:gd name="connsiteX10" fmla="*/ 7090449 w 7386311"/>
              <a:gd name="connsiteY10" fmla="*/ 0 h 7456270"/>
              <a:gd name="connsiteX11" fmla="*/ 7224484 w 7386311"/>
              <a:gd name="connsiteY11" fmla="*/ 154926 h 7456270"/>
              <a:gd name="connsiteX12" fmla="*/ 7386311 w 7386311"/>
              <a:gd name="connsiteY12" fmla="*/ 338934 h 7456270"/>
              <a:gd name="connsiteX13" fmla="*/ 193964 w 7386311"/>
              <a:gd name="connsiteY13" fmla="*/ 1614717 h 7456270"/>
              <a:gd name="connsiteX14" fmla="*/ 1381498 w 7386311"/>
              <a:gd name="connsiteY14" fmla="*/ 3912592 h 7456270"/>
              <a:gd name="connsiteX15" fmla="*/ 3409090 w 7386311"/>
              <a:gd name="connsiteY15" fmla="*/ 7456270 h 7456270"/>
              <a:gd name="connsiteX16" fmla="*/ 0 w 7386311"/>
              <a:gd name="connsiteY16" fmla="*/ 7444395 h 7456270"/>
              <a:gd name="connsiteX17" fmla="*/ 0 w 7386311"/>
              <a:gd name="connsiteY17" fmla="*/ 5611 h 7456270"/>
              <a:gd name="connsiteX0" fmla="*/ 6969285 w 7386311"/>
              <a:gd name="connsiteY0" fmla="*/ 1209607 h 7456270"/>
              <a:gd name="connsiteX1" fmla="*/ 7099388 w 7386311"/>
              <a:gd name="connsiteY1" fmla="*/ 375858 h 7456270"/>
              <a:gd name="connsiteX2" fmla="*/ 7104998 w 7386311"/>
              <a:gd name="connsiteY2" fmla="*/ 7444395 h 7456270"/>
              <a:gd name="connsiteX3" fmla="*/ 3477465 w 7386311"/>
              <a:gd name="connsiteY3" fmla="*/ 7444395 h 7456270"/>
              <a:gd name="connsiteX4" fmla="*/ 5134100 w 7386311"/>
              <a:gd name="connsiteY4" fmla="*/ 5628577 h 7456270"/>
              <a:gd name="connsiteX5" fmla="*/ 6369134 w 7386311"/>
              <a:gd name="connsiteY5" fmla="*/ 4215414 h 7456270"/>
              <a:gd name="connsiteX6" fmla="*/ 6998526 w 7386311"/>
              <a:gd name="connsiteY6" fmla="*/ 2790374 h 7456270"/>
              <a:gd name="connsiteX7" fmla="*/ 7104559 w 7386311"/>
              <a:gd name="connsiteY7" fmla="*/ 1498392 h 7456270"/>
              <a:gd name="connsiteX8" fmla="*/ 6969285 w 7386311"/>
              <a:gd name="connsiteY8" fmla="*/ 1209607 h 7456270"/>
              <a:gd name="connsiteX9" fmla="*/ 0 w 7386311"/>
              <a:gd name="connsiteY9" fmla="*/ 5611 h 7456270"/>
              <a:gd name="connsiteX10" fmla="*/ 7090449 w 7386311"/>
              <a:gd name="connsiteY10" fmla="*/ 0 h 7456270"/>
              <a:gd name="connsiteX11" fmla="*/ 7224484 w 7386311"/>
              <a:gd name="connsiteY11" fmla="*/ 154926 h 7456270"/>
              <a:gd name="connsiteX12" fmla="*/ 7386311 w 7386311"/>
              <a:gd name="connsiteY12" fmla="*/ 338934 h 7456270"/>
              <a:gd name="connsiteX13" fmla="*/ 193964 w 7386311"/>
              <a:gd name="connsiteY13" fmla="*/ 1614717 h 7456270"/>
              <a:gd name="connsiteX14" fmla="*/ 1381498 w 7386311"/>
              <a:gd name="connsiteY14" fmla="*/ 3912592 h 7456270"/>
              <a:gd name="connsiteX15" fmla="*/ 3409090 w 7386311"/>
              <a:gd name="connsiteY15" fmla="*/ 7456270 h 7456270"/>
              <a:gd name="connsiteX16" fmla="*/ 0 w 7386311"/>
              <a:gd name="connsiteY16" fmla="*/ 7444395 h 7456270"/>
              <a:gd name="connsiteX17" fmla="*/ 0 w 7386311"/>
              <a:gd name="connsiteY17" fmla="*/ 5611 h 7456270"/>
              <a:gd name="connsiteX0" fmla="*/ 6969285 w 7224484"/>
              <a:gd name="connsiteY0" fmla="*/ 1209607 h 7456270"/>
              <a:gd name="connsiteX1" fmla="*/ 7099388 w 7224484"/>
              <a:gd name="connsiteY1" fmla="*/ 375858 h 7456270"/>
              <a:gd name="connsiteX2" fmla="*/ 7104998 w 7224484"/>
              <a:gd name="connsiteY2" fmla="*/ 7444395 h 7456270"/>
              <a:gd name="connsiteX3" fmla="*/ 3477465 w 7224484"/>
              <a:gd name="connsiteY3" fmla="*/ 7444395 h 7456270"/>
              <a:gd name="connsiteX4" fmla="*/ 5134100 w 7224484"/>
              <a:gd name="connsiteY4" fmla="*/ 5628577 h 7456270"/>
              <a:gd name="connsiteX5" fmla="*/ 6369134 w 7224484"/>
              <a:gd name="connsiteY5" fmla="*/ 4215414 h 7456270"/>
              <a:gd name="connsiteX6" fmla="*/ 6998526 w 7224484"/>
              <a:gd name="connsiteY6" fmla="*/ 2790374 h 7456270"/>
              <a:gd name="connsiteX7" fmla="*/ 7104559 w 7224484"/>
              <a:gd name="connsiteY7" fmla="*/ 1498392 h 7456270"/>
              <a:gd name="connsiteX8" fmla="*/ 6969285 w 7224484"/>
              <a:gd name="connsiteY8" fmla="*/ 1209607 h 7456270"/>
              <a:gd name="connsiteX9" fmla="*/ 0 w 7224484"/>
              <a:gd name="connsiteY9" fmla="*/ 5611 h 7456270"/>
              <a:gd name="connsiteX10" fmla="*/ 7090449 w 7224484"/>
              <a:gd name="connsiteY10" fmla="*/ 0 h 7456270"/>
              <a:gd name="connsiteX11" fmla="*/ 7224484 w 7224484"/>
              <a:gd name="connsiteY11" fmla="*/ 154926 h 7456270"/>
              <a:gd name="connsiteX12" fmla="*/ 6584108 w 7224484"/>
              <a:gd name="connsiteY12" fmla="*/ 299665 h 7456270"/>
              <a:gd name="connsiteX13" fmla="*/ 193964 w 7224484"/>
              <a:gd name="connsiteY13" fmla="*/ 1614717 h 7456270"/>
              <a:gd name="connsiteX14" fmla="*/ 1381498 w 7224484"/>
              <a:gd name="connsiteY14" fmla="*/ 3912592 h 7456270"/>
              <a:gd name="connsiteX15" fmla="*/ 3409090 w 7224484"/>
              <a:gd name="connsiteY15" fmla="*/ 7456270 h 7456270"/>
              <a:gd name="connsiteX16" fmla="*/ 0 w 7224484"/>
              <a:gd name="connsiteY16" fmla="*/ 7444395 h 7456270"/>
              <a:gd name="connsiteX17" fmla="*/ 0 w 7224484"/>
              <a:gd name="connsiteY17" fmla="*/ 5611 h 7456270"/>
              <a:gd name="connsiteX0" fmla="*/ 6969285 w 7224484"/>
              <a:gd name="connsiteY0" fmla="*/ 1209607 h 7456270"/>
              <a:gd name="connsiteX1" fmla="*/ 7099388 w 7224484"/>
              <a:gd name="connsiteY1" fmla="*/ 375858 h 7456270"/>
              <a:gd name="connsiteX2" fmla="*/ 7104998 w 7224484"/>
              <a:gd name="connsiteY2" fmla="*/ 7444395 h 7456270"/>
              <a:gd name="connsiteX3" fmla="*/ 3477465 w 7224484"/>
              <a:gd name="connsiteY3" fmla="*/ 7444395 h 7456270"/>
              <a:gd name="connsiteX4" fmla="*/ 5134100 w 7224484"/>
              <a:gd name="connsiteY4" fmla="*/ 5628577 h 7456270"/>
              <a:gd name="connsiteX5" fmla="*/ 6369134 w 7224484"/>
              <a:gd name="connsiteY5" fmla="*/ 4215414 h 7456270"/>
              <a:gd name="connsiteX6" fmla="*/ 6998526 w 7224484"/>
              <a:gd name="connsiteY6" fmla="*/ 2790374 h 7456270"/>
              <a:gd name="connsiteX7" fmla="*/ 7104559 w 7224484"/>
              <a:gd name="connsiteY7" fmla="*/ 1498392 h 7456270"/>
              <a:gd name="connsiteX8" fmla="*/ 6969285 w 7224484"/>
              <a:gd name="connsiteY8" fmla="*/ 1209607 h 7456270"/>
              <a:gd name="connsiteX9" fmla="*/ 0 w 7224484"/>
              <a:gd name="connsiteY9" fmla="*/ 5611 h 7456270"/>
              <a:gd name="connsiteX10" fmla="*/ 7090449 w 7224484"/>
              <a:gd name="connsiteY10" fmla="*/ 0 h 7456270"/>
              <a:gd name="connsiteX11" fmla="*/ 7224484 w 7224484"/>
              <a:gd name="connsiteY11" fmla="*/ 154926 h 7456270"/>
              <a:gd name="connsiteX12" fmla="*/ 6584108 w 7224484"/>
              <a:gd name="connsiteY12" fmla="*/ 299665 h 7456270"/>
              <a:gd name="connsiteX13" fmla="*/ 182744 w 7224484"/>
              <a:gd name="connsiteY13" fmla="*/ 1536179 h 7456270"/>
              <a:gd name="connsiteX14" fmla="*/ 1381498 w 7224484"/>
              <a:gd name="connsiteY14" fmla="*/ 3912592 h 7456270"/>
              <a:gd name="connsiteX15" fmla="*/ 3409090 w 7224484"/>
              <a:gd name="connsiteY15" fmla="*/ 7456270 h 7456270"/>
              <a:gd name="connsiteX16" fmla="*/ 0 w 7224484"/>
              <a:gd name="connsiteY16" fmla="*/ 7444395 h 7456270"/>
              <a:gd name="connsiteX17" fmla="*/ 0 w 7224484"/>
              <a:gd name="connsiteY17" fmla="*/ 5611 h 7456270"/>
              <a:gd name="connsiteX0" fmla="*/ 6969285 w 7104998"/>
              <a:gd name="connsiteY0" fmla="*/ 1209607 h 7456270"/>
              <a:gd name="connsiteX1" fmla="*/ 7099388 w 7104998"/>
              <a:gd name="connsiteY1" fmla="*/ 375858 h 7456270"/>
              <a:gd name="connsiteX2" fmla="*/ 7104998 w 7104998"/>
              <a:gd name="connsiteY2" fmla="*/ 7444395 h 7456270"/>
              <a:gd name="connsiteX3" fmla="*/ 3477465 w 7104998"/>
              <a:gd name="connsiteY3" fmla="*/ 7444395 h 7456270"/>
              <a:gd name="connsiteX4" fmla="*/ 5134100 w 7104998"/>
              <a:gd name="connsiteY4" fmla="*/ 5628577 h 7456270"/>
              <a:gd name="connsiteX5" fmla="*/ 6369134 w 7104998"/>
              <a:gd name="connsiteY5" fmla="*/ 4215414 h 7456270"/>
              <a:gd name="connsiteX6" fmla="*/ 6998526 w 7104998"/>
              <a:gd name="connsiteY6" fmla="*/ 2790374 h 7456270"/>
              <a:gd name="connsiteX7" fmla="*/ 7104559 w 7104998"/>
              <a:gd name="connsiteY7" fmla="*/ 1498392 h 7456270"/>
              <a:gd name="connsiteX8" fmla="*/ 6969285 w 7104998"/>
              <a:gd name="connsiteY8" fmla="*/ 1209607 h 7456270"/>
              <a:gd name="connsiteX9" fmla="*/ 0 w 7104998"/>
              <a:gd name="connsiteY9" fmla="*/ 5611 h 7456270"/>
              <a:gd name="connsiteX10" fmla="*/ 7090449 w 7104998"/>
              <a:gd name="connsiteY10" fmla="*/ 0 h 7456270"/>
              <a:gd name="connsiteX11" fmla="*/ 7101068 w 7104998"/>
              <a:gd name="connsiteY11" fmla="*/ 1501282 h 7456270"/>
              <a:gd name="connsiteX12" fmla="*/ 6584108 w 7104998"/>
              <a:gd name="connsiteY12" fmla="*/ 299665 h 7456270"/>
              <a:gd name="connsiteX13" fmla="*/ 182744 w 7104998"/>
              <a:gd name="connsiteY13" fmla="*/ 1536179 h 7456270"/>
              <a:gd name="connsiteX14" fmla="*/ 1381498 w 7104998"/>
              <a:gd name="connsiteY14" fmla="*/ 3912592 h 7456270"/>
              <a:gd name="connsiteX15" fmla="*/ 3409090 w 7104998"/>
              <a:gd name="connsiteY15" fmla="*/ 7456270 h 7456270"/>
              <a:gd name="connsiteX16" fmla="*/ 0 w 7104998"/>
              <a:gd name="connsiteY16" fmla="*/ 7444395 h 7456270"/>
              <a:gd name="connsiteX17" fmla="*/ 0 w 7104998"/>
              <a:gd name="connsiteY17" fmla="*/ 5611 h 7456270"/>
              <a:gd name="connsiteX0" fmla="*/ 6969285 w 7110608"/>
              <a:gd name="connsiteY0" fmla="*/ 1209607 h 7456270"/>
              <a:gd name="connsiteX1" fmla="*/ 7110608 w 7110608"/>
              <a:gd name="connsiteY1" fmla="*/ 1492212 h 7456270"/>
              <a:gd name="connsiteX2" fmla="*/ 7104998 w 7110608"/>
              <a:gd name="connsiteY2" fmla="*/ 7444395 h 7456270"/>
              <a:gd name="connsiteX3" fmla="*/ 3477465 w 7110608"/>
              <a:gd name="connsiteY3" fmla="*/ 7444395 h 7456270"/>
              <a:gd name="connsiteX4" fmla="*/ 5134100 w 7110608"/>
              <a:gd name="connsiteY4" fmla="*/ 5628577 h 7456270"/>
              <a:gd name="connsiteX5" fmla="*/ 6369134 w 7110608"/>
              <a:gd name="connsiteY5" fmla="*/ 4215414 h 7456270"/>
              <a:gd name="connsiteX6" fmla="*/ 6998526 w 7110608"/>
              <a:gd name="connsiteY6" fmla="*/ 2790374 h 7456270"/>
              <a:gd name="connsiteX7" fmla="*/ 7104559 w 7110608"/>
              <a:gd name="connsiteY7" fmla="*/ 1498392 h 7456270"/>
              <a:gd name="connsiteX8" fmla="*/ 6969285 w 7110608"/>
              <a:gd name="connsiteY8" fmla="*/ 1209607 h 7456270"/>
              <a:gd name="connsiteX9" fmla="*/ 0 w 7110608"/>
              <a:gd name="connsiteY9" fmla="*/ 5611 h 7456270"/>
              <a:gd name="connsiteX10" fmla="*/ 7090449 w 7110608"/>
              <a:gd name="connsiteY10" fmla="*/ 0 h 7456270"/>
              <a:gd name="connsiteX11" fmla="*/ 7101068 w 7110608"/>
              <a:gd name="connsiteY11" fmla="*/ 1501282 h 7456270"/>
              <a:gd name="connsiteX12" fmla="*/ 6584108 w 7110608"/>
              <a:gd name="connsiteY12" fmla="*/ 299665 h 7456270"/>
              <a:gd name="connsiteX13" fmla="*/ 182744 w 7110608"/>
              <a:gd name="connsiteY13" fmla="*/ 1536179 h 7456270"/>
              <a:gd name="connsiteX14" fmla="*/ 1381498 w 7110608"/>
              <a:gd name="connsiteY14" fmla="*/ 3912592 h 7456270"/>
              <a:gd name="connsiteX15" fmla="*/ 3409090 w 7110608"/>
              <a:gd name="connsiteY15" fmla="*/ 7456270 h 7456270"/>
              <a:gd name="connsiteX16" fmla="*/ 0 w 7110608"/>
              <a:gd name="connsiteY16" fmla="*/ 7444395 h 7456270"/>
              <a:gd name="connsiteX17" fmla="*/ 0 w 7110608"/>
              <a:gd name="connsiteY17" fmla="*/ 5611 h 7456270"/>
              <a:gd name="connsiteX0" fmla="*/ 6969285 w 7110608"/>
              <a:gd name="connsiteY0" fmla="*/ 1209607 h 7456270"/>
              <a:gd name="connsiteX1" fmla="*/ 7110608 w 7110608"/>
              <a:gd name="connsiteY1" fmla="*/ 1492212 h 7456270"/>
              <a:gd name="connsiteX2" fmla="*/ 7104998 w 7110608"/>
              <a:gd name="connsiteY2" fmla="*/ 7444395 h 7456270"/>
              <a:gd name="connsiteX3" fmla="*/ 3477465 w 7110608"/>
              <a:gd name="connsiteY3" fmla="*/ 7444395 h 7456270"/>
              <a:gd name="connsiteX4" fmla="*/ 5134100 w 7110608"/>
              <a:gd name="connsiteY4" fmla="*/ 5628577 h 7456270"/>
              <a:gd name="connsiteX5" fmla="*/ 6369134 w 7110608"/>
              <a:gd name="connsiteY5" fmla="*/ 4215414 h 7456270"/>
              <a:gd name="connsiteX6" fmla="*/ 6998526 w 7110608"/>
              <a:gd name="connsiteY6" fmla="*/ 2790374 h 7456270"/>
              <a:gd name="connsiteX7" fmla="*/ 7104559 w 7110608"/>
              <a:gd name="connsiteY7" fmla="*/ 1498392 h 7456270"/>
              <a:gd name="connsiteX8" fmla="*/ 6969285 w 7110608"/>
              <a:gd name="connsiteY8" fmla="*/ 1209607 h 7456270"/>
              <a:gd name="connsiteX9" fmla="*/ 0 w 7110608"/>
              <a:gd name="connsiteY9" fmla="*/ 5611 h 7456270"/>
              <a:gd name="connsiteX10" fmla="*/ 7090449 w 7110608"/>
              <a:gd name="connsiteY10" fmla="*/ 0 h 7456270"/>
              <a:gd name="connsiteX11" fmla="*/ 7106678 w 7110608"/>
              <a:gd name="connsiteY11" fmla="*/ 1501282 h 7456270"/>
              <a:gd name="connsiteX12" fmla="*/ 6584108 w 7110608"/>
              <a:gd name="connsiteY12" fmla="*/ 299665 h 7456270"/>
              <a:gd name="connsiteX13" fmla="*/ 182744 w 7110608"/>
              <a:gd name="connsiteY13" fmla="*/ 1536179 h 7456270"/>
              <a:gd name="connsiteX14" fmla="*/ 1381498 w 7110608"/>
              <a:gd name="connsiteY14" fmla="*/ 3912592 h 7456270"/>
              <a:gd name="connsiteX15" fmla="*/ 3409090 w 7110608"/>
              <a:gd name="connsiteY15" fmla="*/ 7456270 h 7456270"/>
              <a:gd name="connsiteX16" fmla="*/ 0 w 7110608"/>
              <a:gd name="connsiteY16" fmla="*/ 7444395 h 7456270"/>
              <a:gd name="connsiteX17" fmla="*/ 0 w 7110608"/>
              <a:gd name="connsiteY17" fmla="*/ 5611 h 745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110608" h="7456270">
                <a:moveTo>
                  <a:pt x="6969285" y="1209607"/>
                </a:moveTo>
                <a:lnTo>
                  <a:pt x="7110608" y="1492212"/>
                </a:lnTo>
                <a:lnTo>
                  <a:pt x="7104998" y="7444395"/>
                </a:lnTo>
                <a:lnTo>
                  <a:pt x="3477465" y="7444395"/>
                </a:lnTo>
                <a:lnTo>
                  <a:pt x="5134100" y="5628577"/>
                </a:lnTo>
                <a:lnTo>
                  <a:pt x="6369134" y="4215414"/>
                </a:lnTo>
                <a:cubicBezTo>
                  <a:pt x="6578931" y="3740401"/>
                  <a:pt x="6871857" y="3348514"/>
                  <a:pt x="6998526" y="2790374"/>
                </a:cubicBezTo>
                <a:lnTo>
                  <a:pt x="7104559" y="1498392"/>
                </a:lnTo>
                <a:lnTo>
                  <a:pt x="6969285" y="1209607"/>
                </a:lnTo>
                <a:close/>
                <a:moveTo>
                  <a:pt x="0" y="5611"/>
                </a:moveTo>
                <a:lnTo>
                  <a:pt x="7090449" y="0"/>
                </a:lnTo>
                <a:cubicBezTo>
                  <a:pt x="7093989" y="500427"/>
                  <a:pt x="7103138" y="1000855"/>
                  <a:pt x="7106678" y="1501282"/>
                </a:cubicBezTo>
                <a:lnTo>
                  <a:pt x="6584108" y="299665"/>
                </a:lnTo>
                <a:lnTo>
                  <a:pt x="182744" y="1536179"/>
                </a:lnTo>
                <a:lnTo>
                  <a:pt x="1381498" y="3912592"/>
                </a:lnTo>
                <a:cubicBezTo>
                  <a:pt x="2057362" y="5093818"/>
                  <a:pt x="1925704" y="4968759"/>
                  <a:pt x="3409090" y="7456270"/>
                </a:cubicBezTo>
                <a:lnTo>
                  <a:pt x="0" y="7444395"/>
                </a:lnTo>
                <a:lnTo>
                  <a:pt x="0" y="5611"/>
                </a:lnTo>
                <a:close/>
              </a:path>
            </a:pathLst>
          </a:custGeom>
          <a:solidFill>
            <a:schemeClr val="bg1">
              <a:lumMod val="50000"/>
              <a:alpha val="69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 rot="3846539">
            <a:off x="596656" y="3928198"/>
            <a:ext cx="1140550" cy="1992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800" b="1" i="1" dirty="0">
                <a:latin typeface="Verdana" pitchFamily="34" charset="0"/>
                <a:cs typeface="Arial" pitchFamily="34" charset="0"/>
              </a:rPr>
              <a:t>Baker</a:t>
            </a:r>
            <a:r>
              <a:rPr kumimoji="0" lang="en-US" sz="800" b="1" i="1" u="none" strike="noStrike" cap="none" normalizeH="0" baseline="0" dirty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Road</a:t>
            </a:r>
            <a:endParaRPr kumimoji="0" lang="en-US" sz="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 rot="18616830">
            <a:off x="4067345" y="7674166"/>
            <a:ext cx="1150006" cy="2086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Newtown Road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371601" y="3849787"/>
            <a:ext cx="1263650" cy="330734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800" b="1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cs typeface="Arial" pitchFamily="34" charset="0"/>
              </a:rPr>
              <a:t>Weblin Place Apartments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5445820" y="6931369"/>
            <a:ext cx="989210" cy="462859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800" b="1" i="1" dirty="0">
                <a:solidFill>
                  <a:srgbClr val="FFFF00"/>
                </a:solidFill>
                <a:latin typeface="Verdana" pitchFamily="34" charset="0"/>
                <a:cs typeface="Arial" pitchFamily="34" charset="0"/>
              </a:rPr>
              <a:t>Newtown Baker Crossing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AutoShape 7"/>
          <p:cNvCxnSpPr>
            <a:cxnSpLocks noChangeShapeType="1"/>
            <a:stCxn id="23" idx="1"/>
          </p:cNvCxnSpPr>
          <p:nvPr/>
        </p:nvCxnSpPr>
        <p:spPr bwMode="auto">
          <a:xfrm flipH="1" flipV="1">
            <a:off x="4876800" y="6699941"/>
            <a:ext cx="569020" cy="462858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35" name="Group 1034"/>
          <p:cNvGrpSpPr/>
          <p:nvPr/>
        </p:nvGrpSpPr>
        <p:grpSpPr>
          <a:xfrm>
            <a:off x="332920" y="8123274"/>
            <a:ext cx="3019880" cy="695422"/>
            <a:chOff x="-3428999" y="4893237"/>
            <a:chExt cx="2812205" cy="1007834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-3428999" y="4893237"/>
              <a:ext cx="2812205" cy="1007834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pitchFamily="34" charset="0"/>
                </a:rPr>
                <a:t>LEGEND</a:t>
              </a:r>
            </a:p>
            <a:p>
              <a:pPr marL="0" marR="0" lvl="0" indent="0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latin typeface="Verdana" pitchFamily="34" charset="0"/>
                  <a:cs typeface="Arial" pitchFamily="34" charset="0"/>
                </a:rPr>
                <a:t>	Sewer Included in Project</a:t>
              </a:r>
            </a:p>
            <a:p>
              <a:pPr marL="0" marR="0" lvl="0" indent="0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latin typeface="Verdana" pitchFamily="34" charset="0"/>
                  <a:cs typeface="Arial" pitchFamily="34" charset="0"/>
                </a:rPr>
                <a:t>	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-3008175" y="5342771"/>
              <a:ext cx="471055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6" name="Freeform 45"/>
          <p:cNvSpPr/>
          <p:nvPr/>
        </p:nvSpPr>
        <p:spPr>
          <a:xfrm>
            <a:off x="803189" y="2669059"/>
            <a:ext cx="4769708" cy="729049"/>
          </a:xfrm>
          <a:custGeom>
            <a:avLst/>
            <a:gdLst>
              <a:gd name="connsiteX0" fmla="*/ 4769708 w 4769708"/>
              <a:gd name="connsiteY0" fmla="*/ 284206 h 729049"/>
              <a:gd name="connsiteX1" fmla="*/ 4127157 w 4769708"/>
              <a:gd name="connsiteY1" fmla="*/ 0 h 729049"/>
              <a:gd name="connsiteX2" fmla="*/ 1668162 w 4769708"/>
              <a:gd name="connsiteY2" fmla="*/ 481914 h 729049"/>
              <a:gd name="connsiteX3" fmla="*/ 1272746 w 4769708"/>
              <a:gd name="connsiteY3" fmla="*/ 444844 h 729049"/>
              <a:gd name="connsiteX4" fmla="*/ 86497 w 4769708"/>
              <a:gd name="connsiteY4" fmla="*/ 729049 h 729049"/>
              <a:gd name="connsiteX5" fmla="*/ 0 w 4769708"/>
              <a:gd name="connsiteY5" fmla="*/ 605482 h 72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9708" h="729049">
                <a:moveTo>
                  <a:pt x="4769708" y="284206"/>
                </a:moveTo>
                <a:lnTo>
                  <a:pt x="4127157" y="0"/>
                </a:lnTo>
                <a:lnTo>
                  <a:pt x="1668162" y="481914"/>
                </a:lnTo>
                <a:lnTo>
                  <a:pt x="1272746" y="444844"/>
                </a:lnTo>
                <a:lnTo>
                  <a:pt x="86497" y="729049"/>
                </a:lnTo>
                <a:lnTo>
                  <a:pt x="0" y="605482"/>
                </a:lnTo>
              </a:path>
            </a:pathLst>
          </a:custGeom>
          <a:noFill/>
          <a:ln w="69850">
            <a:solidFill>
              <a:srgbClr val="FFFF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907323" y="2426677"/>
            <a:ext cx="3575539" cy="4736123"/>
          </a:xfrm>
          <a:custGeom>
            <a:avLst/>
            <a:gdLst>
              <a:gd name="connsiteX0" fmla="*/ 3575539 w 3575539"/>
              <a:gd name="connsiteY0" fmla="*/ 0 h 4736123"/>
              <a:gd name="connsiteX1" fmla="*/ 2977662 w 3575539"/>
              <a:gd name="connsiteY1" fmla="*/ 222738 h 4736123"/>
              <a:gd name="connsiteX2" fmla="*/ 2672862 w 3575539"/>
              <a:gd name="connsiteY2" fmla="*/ 527538 h 4736123"/>
              <a:gd name="connsiteX3" fmla="*/ 2590800 w 3575539"/>
              <a:gd name="connsiteY3" fmla="*/ 738554 h 4736123"/>
              <a:gd name="connsiteX4" fmla="*/ 2579077 w 3575539"/>
              <a:gd name="connsiteY4" fmla="*/ 1113692 h 4736123"/>
              <a:gd name="connsiteX5" fmla="*/ 3012831 w 3575539"/>
              <a:gd name="connsiteY5" fmla="*/ 2250831 h 4736123"/>
              <a:gd name="connsiteX6" fmla="*/ 3012831 w 3575539"/>
              <a:gd name="connsiteY6" fmla="*/ 2731477 h 4736123"/>
              <a:gd name="connsiteX7" fmla="*/ 2848708 w 3575539"/>
              <a:gd name="connsiteY7" fmla="*/ 3118338 h 4736123"/>
              <a:gd name="connsiteX8" fmla="*/ 2461846 w 3575539"/>
              <a:gd name="connsiteY8" fmla="*/ 3446585 h 4736123"/>
              <a:gd name="connsiteX9" fmla="*/ 2098431 w 3575539"/>
              <a:gd name="connsiteY9" fmla="*/ 3575538 h 4736123"/>
              <a:gd name="connsiteX10" fmla="*/ 0 w 3575539"/>
              <a:gd name="connsiteY10" fmla="*/ 4736123 h 473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75539" h="4736123">
                <a:moveTo>
                  <a:pt x="3575539" y="0"/>
                </a:moveTo>
                <a:lnTo>
                  <a:pt x="2977662" y="222738"/>
                </a:lnTo>
                <a:lnTo>
                  <a:pt x="2672862" y="527538"/>
                </a:lnTo>
                <a:lnTo>
                  <a:pt x="2590800" y="738554"/>
                </a:lnTo>
                <a:lnTo>
                  <a:pt x="2579077" y="1113692"/>
                </a:lnTo>
                <a:lnTo>
                  <a:pt x="3012831" y="2250831"/>
                </a:lnTo>
                <a:lnTo>
                  <a:pt x="3012831" y="2731477"/>
                </a:lnTo>
                <a:lnTo>
                  <a:pt x="2848708" y="3118338"/>
                </a:lnTo>
                <a:lnTo>
                  <a:pt x="2461846" y="3446585"/>
                </a:lnTo>
                <a:lnTo>
                  <a:pt x="2098431" y="3575538"/>
                </a:lnTo>
                <a:lnTo>
                  <a:pt x="0" y="4736123"/>
                </a:lnTo>
              </a:path>
            </a:pathLst>
          </a:custGeom>
          <a:noFill/>
          <a:ln w="69850">
            <a:solidFill>
              <a:srgbClr val="FFFF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985846" y="3950677"/>
            <a:ext cx="890954" cy="2110154"/>
          </a:xfrm>
          <a:custGeom>
            <a:avLst/>
            <a:gdLst>
              <a:gd name="connsiteX0" fmla="*/ 890954 w 890954"/>
              <a:gd name="connsiteY0" fmla="*/ 2110154 h 2110154"/>
              <a:gd name="connsiteX1" fmla="*/ 0 w 890954"/>
              <a:gd name="connsiteY1" fmla="*/ 0 h 211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0954" h="2110154">
                <a:moveTo>
                  <a:pt x="890954" y="2110154"/>
                </a:moveTo>
                <a:lnTo>
                  <a:pt x="0" y="0"/>
                </a:lnTo>
              </a:path>
            </a:pathLst>
          </a:custGeom>
          <a:noFill/>
          <a:ln w="69850">
            <a:solidFill>
              <a:srgbClr val="FFFF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032738" y="5920154"/>
            <a:ext cx="211016" cy="492369"/>
          </a:xfrm>
          <a:custGeom>
            <a:avLst/>
            <a:gdLst>
              <a:gd name="connsiteX0" fmla="*/ 211016 w 211016"/>
              <a:gd name="connsiteY0" fmla="*/ 492369 h 492369"/>
              <a:gd name="connsiteX1" fmla="*/ 0 w 211016"/>
              <a:gd name="connsiteY1" fmla="*/ 0 h 49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1016" h="492369">
                <a:moveTo>
                  <a:pt x="211016" y="492369"/>
                </a:moveTo>
                <a:lnTo>
                  <a:pt x="0" y="0"/>
                </a:lnTo>
              </a:path>
            </a:pathLst>
          </a:custGeom>
          <a:noFill/>
          <a:ln w="69850">
            <a:solidFill>
              <a:srgbClr val="FFFF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892062" y="6424246"/>
            <a:ext cx="386861" cy="1207477"/>
          </a:xfrm>
          <a:custGeom>
            <a:avLst/>
            <a:gdLst>
              <a:gd name="connsiteX0" fmla="*/ 386861 w 386861"/>
              <a:gd name="connsiteY0" fmla="*/ 0 h 1207477"/>
              <a:gd name="connsiteX1" fmla="*/ 70338 w 386861"/>
              <a:gd name="connsiteY1" fmla="*/ 515816 h 1207477"/>
              <a:gd name="connsiteX2" fmla="*/ 246184 w 386861"/>
              <a:gd name="connsiteY2" fmla="*/ 926123 h 1207477"/>
              <a:gd name="connsiteX3" fmla="*/ 0 w 386861"/>
              <a:gd name="connsiteY3" fmla="*/ 1207477 h 1207477"/>
              <a:gd name="connsiteX4" fmla="*/ 0 w 386861"/>
              <a:gd name="connsiteY4" fmla="*/ 1184031 h 120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61" h="1207477">
                <a:moveTo>
                  <a:pt x="386861" y="0"/>
                </a:moveTo>
                <a:lnTo>
                  <a:pt x="70338" y="515816"/>
                </a:lnTo>
                <a:lnTo>
                  <a:pt x="246184" y="926123"/>
                </a:lnTo>
                <a:lnTo>
                  <a:pt x="0" y="1207477"/>
                </a:lnTo>
                <a:lnTo>
                  <a:pt x="0" y="1184031"/>
                </a:lnTo>
              </a:path>
            </a:pathLst>
          </a:custGeom>
          <a:noFill/>
          <a:ln w="69850">
            <a:solidFill>
              <a:srgbClr val="FFFF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 rot="19776214">
            <a:off x="3858860" y="6215996"/>
            <a:ext cx="1138326" cy="2104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800" b="1" i="1" dirty="0">
                <a:latin typeface="Verdana" pitchFamily="34" charset="0"/>
                <a:cs typeface="Arial" pitchFamily="34" charset="0"/>
              </a:rPr>
              <a:t>Hampshire Lane</a:t>
            </a:r>
            <a:endParaRPr kumimoji="0" lang="en-US" sz="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2637691" y="4387850"/>
            <a:ext cx="2094523" cy="793750"/>
          </a:xfrm>
          <a:custGeom>
            <a:avLst/>
            <a:gdLst>
              <a:gd name="connsiteX0" fmla="*/ 2133600 w 2133600"/>
              <a:gd name="connsiteY0" fmla="*/ 11723 h 762000"/>
              <a:gd name="connsiteX1" fmla="*/ 1992923 w 2133600"/>
              <a:gd name="connsiteY1" fmla="*/ 0 h 762000"/>
              <a:gd name="connsiteX2" fmla="*/ 0 w 2133600"/>
              <a:gd name="connsiteY2" fmla="*/ 762000 h 762000"/>
              <a:gd name="connsiteX0" fmla="*/ 1992923 w 1992923"/>
              <a:gd name="connsiteY0" fmla="*/ 0 h 762000"/>
              <a:gd name="connsiteX1" fmla="*/ 0 w 1992923"/>
              <a:gd name="connsiteY1" fmla="*/ 762000 h 762000"/>
              <a:gd name="connsiteX0" fmla="*/ 2094523 w 2094523"/>
              <a:gd name="connsiteY0" fmla="*/ 0 h 793750"/>
              <a:gd name="connsiteX1" fmla="*/ 0 w 2094523"/>
              <a:gd name="connsiteY1" fmla="*/ 793750 h 79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4523" h="793750">
                <a:moveTo>
                  <a:pt x="2094523" y="0"/>
                </a:moveTo>
                <a:lnTo>
                  <a:pt x="0" y="793750"/>
                </a:lnTo>
              </a:path>
            </a:pathLst>
          </a:custGeom>
          <a:noFill/>
          <a:ln w="69850">
            <a:solidFill>
              <a:srgbClr val="FFFF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3622431" y="5216769"/>
            <a:ext cx="867507" cy="316523"/>
          </a:xfrm>
          <a:custGeom>
            <a:avLst/>
            <a:gdLst>
              <a:gd name="connsiteX0" fmla="*/ 867507 w 867507"/>
              <a:gd name="connsiteY0" fmla="*/ 0 h 316523"/>
              <a:gd name="connsiteX1" fmla="*/ 0 w 867507"/>
              <a:gd name="connsiteY1" fmla="*/ 316523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507" h="316523">
                <a:moveTo>
                  <a:pt x="867507" y="0"/>
                </a:moveTo>
                <a:lnTo>
                  <a:pt x="0" y="316523"/>
                </a:lnTo>
              </a:path>
            </a:pathLst>
          </a:custGeom>
          <a:noFill/>
          <a:ln w="69850">
            <a:solidFill>
              <a:srgbClr val="FFFF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907323" y="3774831"/>
            <a:ext cx="1711569" cy="480646"/>
          </a:xfrm>
          <a:custGeom>
            <a:avLst/>
            <a:gdLst>
              <a:gd name="connsiteX0" fmla="*/ 1594338 w 1594338"/>
              <a:gd name="connsiteY0" fmla="*/ 0 h 433754"/>
              <a:gd name="connsiteX1" fmla="*/ 0 w 1594338"/>
              <a:gd name="connsiteY1" fmla="*/ 4337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4338" h="433754">
                <a:moveTo>
                  <a:pt x="1594338" y="0"/>
                </a:moveTo>
                <a:lnTo>
                  <a:pt x="0" y="433754"/>
                </a:lnTo>
              </a:path>
            </a:pathLst>
          </a:custGeom>
          <a:noFill/>
          <a:ln w="69850">
            <a:solidFill>
              <a:srgbClr val="FFFF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2461846" y="3153508"/>
            <a:ext cx="468923" cy="1130076"/>
          </a:xfrm>
          <a:custGeom>
            <a:avLst/>
            <a:gdLst>
              <a:gd name="connsiteX0" fmla="*/ 468923 w 468923"/>
              <a:gd name="connsiteY0" fmla="*/ 1101969 h 1101969"/>
              <a:gd name="connsiteX1" fmla="*/ 0 w 468923"/>
              <a:gd name="connsiteY1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923" h="1101969">
                <a:moveTo>
                  <a:pt x="468923" y="1101969"/>
                </a:moveTo>
                <a:lnTo>
                  <a:pt x="0" y="0"/>
                </a:lnTo>
              </a:path>
            </a:pathLst>
          </a:custGeom>
          <a:noFill/>
          <a:ln w="69850">
            <a:solidFill>
              <a:srgbClr val="FFFF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5784850" y="2089150"/>
            <a:ext cx="311150" cy="476250"/>
          </a:xfrm>
          <a:custGeom>
            <a:avLst/>
            <a:gdLst>
              <a:gd name="connsiteX0" fmla="*/ 311150 w 311150"/>
              <a:gd name="connsiteY0" fmla="*/ 476250 h 476250"/>
              <a:gd name="connsiteX1" fmla="*/ 203200 w 311150"/>
              <a:gd name="connsiteY1" fmla="*/ 165100 h 476250"/>
              <a:gd name="connsiteX2" fmla="*/ 0 w 311150"/>
              <a:gd name="connsiteY2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150" h="476250">
                <a:moveTo>
                  <a:pt x="311150" y="476250"/>
                </a:moveTo>
                <a:lnTo>
                  <a:pt x="203200" y="165100"/>
                </a:lnTo>
                <a:lnTo>
                  <a:pt x="0" y="0"/>
                </a:lnTo>
              </a:path>
            </a:pathLst>
          </a:custGeom>
          <a:noFill/>
          <a:ln w="69850">
            <a:solidFill>
              <a:srgbClr val="FFFF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5029200" y="2203450"/>
            <a:ext cx="171450" cy="488950"/>
          </a:xfrm>
          <a:custGeom>
            <a:avLst/>
            <a:gdLst>
              <a:gd name="connsiteX0" fmla="*/ 0 w 171450"/>
              <a:gd name="connsiteY0" fmla="*/ 488950 h 488950"/>
              <a:gd name="connsiteX1" fmla="*/ 171450 w 171450"/>
              <a:gd name="connsiteY1" fmla="*/ 0 h 488950"/>
              <a:gd name="connsiteX2" fmla="*/ 171450 w 171450"/>
              <a:gd name="connsiteY2" fmla="*/ 0 h 4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" h="488950">
                <a:moveTo>
                  <a:pt x="0" y="488950"/>
                </a:moveTo>
                <a:lnTo>
                  <a:pt x="171450" y="0"/>
                </a:lnTo>
                <a:lnTo>
                  <a:pt x="171450" y="0"/>
                </a:lnTo>
              </a:path>
            </a:pathLst>
          </a:custGeom>
          <a:noFill/>
          <a:ln w="69850">
            <a:solidFill>
              <a:srgbClr val="FFFF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4489450" y="2330450"/>
            <a:ext cx="50800" cy="412750"/>
          </a:xfrm>
          <a:custGeom>
            <a:avLst/>
            <a:gdLst>
              <a:gd name="connsiteX0" fmla="*/ 50800 w 50800"/>
              <a:gd name="connsiteY0" fmla="*/ 412750 h 412750"/>
              <a:gd name="connsiteX1" fmla="*/ 0 w 50800"/>
              <a:gd name="connsiteY1" fmla="*/ 177800 h 412750"/>
              <a:gd name="connsiteX2" fmla="*/ 44450 w 50800"/>
              <a:gd name="connsiteY2" fmla="*/ 0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00" h="412750">
                <a:moveTo>
                  <a:pt x="50800" y="412750"/>
                </a:moveTo>
                <a:lnTo>
                  <a:pt x="0" y="177800"/>
                </a:lnTo>
                <a:lnTo>
                  <a:pt x="44450" y="0"/>
                </a:lnTo>
              </a:path>
            </a:pathLst>
          </a:custGeom>
          <a:noFill/>
          <a:ln w="69850">
            <a:solidFill>
              <a:srgbClr val="FFFF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3841750" y="2368550"/>
            <a:ext cx="114300" cy="482600"/>
          </a:xfrm>
          <a:custGeom>
            <a:avLst/>
            <a:gdLst>
              <a:gd name="connsiteX0" fmla="*/ 114300 w 114300"/>
              <a:gd name="connsiteY0" fmla="*/ 482600 h 482600"/>
              <a:gd name="connsiteX1" fmla="*/ 0 w 114300"/>
              <a:gd name="connsiteY1" fmla="*/ 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00" h="482600">
                <a:moveTo>
                  <a:pt x="114300" y="482600"/>
                </a:moveTo>
                <a:lnTo>
                  <a:pt x="0" y="0"/>
                </a:lnTo>
              </a:path>
            </a:pathLst>
          </a:custGeom>
          <a:noFill/>
          <a:ln w="69850">
            <a:solidFill>
              <a:srgbClr val="FFFF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3251200" y="2470150"/>
            <a:ext cx="120650" cy="533400"/>
          </a:xfrm>
          <a:custGeom>
            <a:avLst/>
            <a:gdLst>
              <a:gd name="connsiteX0" fmla="*/ 120650 w 120650"/>
              <a:gd name="connsiteY0" fmla="*/ 533400 h 533400"/>
              <a:gd name="connsiteX1" fmla="*/ 0 w 120650"/>
              <a:gd name="connsiteY1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650" h="533400">
                <a:moveTo>
                  <a:pt x="120650" y="533400"/>
                </a:moveTo>
                <a:lnTo>
                  <a:pt x="0" y="0"/>
                </a:lnTo>
              </a:path>
            </a:pathLst>
          </a:custGeom>
          <a:noFill/>
          <a:ln w="69850">
            <a:solidFill>
              <a:srgbClr val="FFFF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2635250" y="2609850"/>
            <a:ext cx="101600" cy="488950"/>
          </a:xfrm>
          <a:custGeom>
            <a:avLst/>
            <a:gdLst>
              <a:gd name="connsiteX0" fmla="*/ 101600 w 101600"/>
              <a:gd name="connsiteY0" fmla="*/ 488950 h 488950"/>
              <a:gd name="connsiteX1" fmla="*/ 0 w 101600"/>
              <a:gd name="connsiteY1" fmla="*/ 0 h 4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600" h="488950">
                <a:moveTo>
                  <a:pt x="101600" y="488950"/>
                </a:moveTo>
                <a:lnTo>
                  <a:pt x="0" y="0"/>
                </a:lnTo>
              </a:path>
            </a:pathLst>
          </a:custGeom>
          <a:noFill/>
          <a:ln w="69850">
            <a:solidFill>
              <a:srgbClr val="FFFF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1784350" y="3175000"/>
            <a:ext cx="273050" cy="543546"/>
          </a:xfrm>
          <a:custGeom>
            <a:avLst/>
            <a:gdLst>
              <a:gd name="connsiteX0" fmla="*/ 0 w 222250"/>
              <a:gd name="connsiteY0" fmla="*/ 0 h 444500"/>
              <a:gd name="connsiteX1" fmla="*/ 222250 w 222250"/>
              <a:gd name="connsiteY1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2250" h="444500">
                <a:moveTo>
                  <a:pt x="0" y="0"/>
                </a:moveTo>
                <a:lnTo>
                  <a:pt x="222250" y="444500"/>
                </a:lnTo>
              </a:path>
            </a:pathLst>
          </a:custGeom>
          <a:noFill/>
          <a:ln w="69850">
            <a:solidFill>
              <a:srgbClr val="FFFF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Freeform 1023"/>
          <p:cNvSpPr/>
          <p:nvPr/>
        </p:nvSpPr>
        <p:spPr>
          <a:xfrm>
            <a:off x="3352800" y="2984500"/>
            <a:ext cx="114300" cy="463550"/>
          </a:xfrm>
          <a:custGeom>
            <a:avLst/>
            <a:gdLst>
              <a:gd name="connsiteX0" fmla="*/ 0 w 114300"/>
              <a:gd name="connsiteY0" fmla="*/ 0 h 463550"/>
              <a:gd name="connsiteX1" fmla="*/ 107950 w 114300"/>
              <a:gd name="connsiteY1" fmla="*/ 463550 h 463550"/>
              <a:gd name="connsiteX2" fmla="*/ 114300 w 114300"/>
              <a:gd name="connsiteY2" fmla="*/ 46355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463550">
                <a:moveTo>
                  <a:pt x="0" y="0"/>
                </a:moveTo>
                <a:lnTo>
                  <a:pt x="107950" y="463550"/>
                </a:lnTo>
                <a:lnTo>
                  <a:pt x="114300" y="463550"/>
                </a:lnTo>
              </a:path>
            </a:pathLst>
          </a:custGeom>
          <a:noFill/>
          <a:ln w="69850">
            <a:solidFill>
              <a:srgbClr val="FFFF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Freeform 1024"/>
          <p:cNvSpPr/>
          <p:nvPr/>
        </p:nvSpPr>
        <p:spPr>
          <a:xfrm>
            <a:off x="3962400" y="2863850"/>
            <a:ext cx="107950" cy="463550"/>
          </a:xfrm>
          <a:custGeom>
            <a:avLst/>
            <a:gdLst>
              <a:gd name="connsiteX0" fmla="*/ 0 w 107950"/>
              <a:gd name="connsiteY0" fmla="*/ 0 h 463550"/>
              <a:gd name="connsiteX1" fmla="*/ 107950 w 107950"/>
              <a:gd name="connsiteY1" fmla="*/ 46355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950" h="463550">
                <a:moveTo>
                  <a:pt x="0" y="0"/>
                </a:moveTo>
                <a:lnTo>
                  <a:pt x="107950" y="463550"/>
                </a:lnTo>
              </a:path>
            </a:pathLst>
          </a:custGeom>
          <a:noFill/>
          <a:ln w="69850">
            <a:solidFill>
              <a:srgbClr val="FFFF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Freeform 1026"/>
          <p:cNvSpPr/>
          <p:nvPr/>
        </p:nvSpPr>
        <p:spPr>
          <a:xfrm>
            <a:off x="4546600" y="2755900"/>
            <a:ext cx="133350" cy="501650"/>
          </a:xfrm>
          <a:custGeom>
            <a:avLst/>
            <a:gdLst>
              <a:gd name="connsiteX0" fmla="*/ 0 w 133350"/>
              <a:gd name="connsiteY0" fmla="*/ 0 h 501650"/>
              <a:gd name="connsiteX1" fmla="*/ 133350 w 133350"/>
              <a:gd name="connsiteY1" fmla="*/ 50165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350" h="501650">
                <a:moveTo>
                  <a:pt x="0" y="0"/>
                </a:moveTo>
                <a:lnTo>
                  <a:pt x="133350" y="501650"/>
                </a:lnTo>
              </a:path>
            </a:pathLst>
          </a:custGeom>
          <a:noFill/>
          <a:ln w="69850">
            <a:solidFill>
              <a:srgbClr val="FFFF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 rot="20856327">
            <a:off x="2760745" y="2886948"/>
            <a:ext cx="970305" cy="2334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800" b="1" i="1" dirty="0">
                <a:latin typeface="Verdana" pitchFamily="34" charset="0"/>
                <a:cs typeface="Arial" pitchFamily="34" charset="0"/>
              </a:rPr>
              <a:t>Weblin Drive</a:t>
            </a:r>
            <a:endParaRPr kumimoji="0" lang="en-US" sz="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9" y="8157864"/>
            <a:ext cx="237305" cy="603884"/>
          </a:xfrm>
          <a:prstGeom prst="rect">
            <a:avLst/>
          </a:prstGeom>
        </p:spPr>
      </p:pic>
      <p:sp>
        <p:nvSpPr>
          <p:cNvPr id="38" name="TextBox 4"/>
          <p:cNvSpPr txBox="1"/>
          <p:nvPr/>
        </p:nvSpPr>
        <p:spPr>
          <a:xfrm>
            <a:off x="7620000" y="1116045"/>
            <a:ext cx="4328746" cy="66479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Please keep to the same format as provided, same font and sizing, same legend and directional.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This item MUST be returned in a fully editable version, including the map background used and all line markings.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Do not embed the map, street labels or pipeline markings.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Whenever possible use a Google map (Earth View) image </a:t>
            </a:r>
          </a:p>
          <a:p>
            <a:pPr marL="852312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Map Content must include source attribution within the maps area. </a:t>
            </a:r>
          </a:p>
          <a:p>
            <a:pPr marL="852312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You can find the attribution in the line(s) shown on the bottom of the Content in the products along with copyright notices, such as “Map data ©2015 Google”. Note that the exact text of the attribution changes based on geography and content type. The attribution text must be legible to the average viewer or reader.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Turn off street labels in Google and create your own (using the template/format provided) for the most prevalent  streets and building.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Preferred color selections</a:t>
            </a:r>
          </a:p>
          <a:p>
            <a:pPr marL="852312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All colors should be those that standout against the background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01" y="8629791"/>
            <a:ext cx="12033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903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226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Office Theme</vt:lpstr>
      <vt:lpstr>PowerPoint Presentation</vt:lpstr>
    </vt:vector>
  </TitlesOfParts>
  <Company>HRSD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Seron, Amy</dc:creator>
  <cp:lastModifiedBy>Bolen, Lisa</cp:lastModifiedBy>
  <cp:revision>65</cp:revision>
  <cp:lastPrinted>2015-07-17T15:30:25Z</cp:lastPrinted>
  <dcterms:created xsi:type="dcterms:W3CDTF">2014-01-21T17:30:49Z</dcterms:created>
  <dcterms:modified xsi:type="dcterms:W3CDTF">2022-12-30T15:26:02Z</dcterms:modified>
</cp:coreProperties>
</file>