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E3736-CE10-4FFA-B1A4-7920191F95A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2BAC-7F86-4826-A8A1-A1E3C562C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94248-0C63-4537-9B80-4584B5B2D489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AABB2-77AB-40B5-ACBE-BBE1ACCF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9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AABB2-77AB-40B5-ACBE-BBE1ACCFC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3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1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7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0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3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47D7-8E75-46BA-8EB4-F950E09715C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d.com/construction-stat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mailto:Projects@hrs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8120" cy="1470025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rgbClr val="0070C0"/>
                </a:solidFill>
              </a:rPr>
              <a:t>Ghent Area Sanitary Sewer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Pipeline Replacement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7280" y="3915178"/>
            <a:ext cx="9601200" cy="1066800"/>
          </a:xfrm>
        </p:spPr>
        <p:txBody>
          <a:bodyPr>
            <a:normAutofit/>
          </a:bodyPr>
          <a:lstStyle/>
          <a:p>
            <a:pPr algn="r"/>
            <a:r>
              <a:rPr lang="en-US" sz="2500" dirty="0">
                <a:solidFill>
                  <a:srgbClr val="009A46"/>
                </a:solidFill>
              </a:rPr>
              <a:t>Your investment in protecting your health and area waterways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148786"/>
            <a:ext cx="4084320" cy="542853"/>
          </a:xfrm>
          <a:prstGeom prst="rect">
            <a:avLst/>
          </a:prstGeom>
        </p:spPr>
      </p:pic>
      <p:cxnSp>
        <p:nvCxnSpPr>
          <p:cNvPr id="5" name="AutoShape 5"/>
          <p:cNvCxnSpPr>
            <a:cxnSpLocks noChangeShapeType="1"/>
          </p:cNvCxnSpPr>
          <p:nvPr/>
        </p:nvCxnSpPr>
        <p:spPr bwMode="auto">
          <a:xfrm>
            <a:off x="0" y="1828800"/>
            <a:ext cx="8503920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4419600" y="914400"/>
            <a:ext cx="4724400" cy="0"/>
          </a:xfrm>
          <a:prstGeom prst="straightConnector1">
            <a:avLst/>
          </a:prstGeom>
          <a:noFill/>
          <a:ln w="47625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2895600" y="5105400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964963" y="4981978"/>
            <a:ext cx="193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Design Engineer: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O’Brien &amp; Gere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(757) 431-2966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999618"/>
            <a:ext cx="274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Construction Contractor: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T.A. Sheets Mechanical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(757) 627-3000 </a:t>
            </a:r>
          </a:p>
        </p:txBody>
      </p:sp>
      <p:cxnSp>
        <p:nvCxnSpPr>
          <p:cNvPr id="24" name="AutoShape 4"/>
          <p:cNvCxnSpPr>
            <a:cxnSpLocks noChangeShapeType="1"/>
          </p:cNvCxnSpPr>
          <p:nvPr/>
        </p:nvCxnSpPr>
        <p:spPr bwMode="auto">
          <a:xfrm>
            <a:off x="5943599" y="5108961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67400" y="4990196"/>
            <a:ext cx="243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For Information: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www.HRSD.com</a:t>
            </a:r>
          </a:p>
          <a:p>
            <a:pPr algn="r"/>
            <a:r>
              <a:rPr lang="en-US" sz="2000" b="1" dirty="0">
                <a:solidFill>
                  <a:srgbClr val="0070C0"/>
                </a:solidFill>
              </a:rPr>
              <a:t>(757) 460-7000</a:t>
            </a:r>
          </a:p>
        </p:txBody>
      </p: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>
            <a:off x="8302237" y="5100743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8176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3951"/>
            <a:ext cx="9018088" cy="1679575"/>
          </a:xfrm>
        </p:spPr>
        <p:txBody>
          <a:bodyPr>
            <a:noAutofit/>
          </a:bodyPr>
          <a:lstStyle/>
          <a:p>
            <a:pPr algn="l"/>
            <a:r>
              <a:rPr lang="en-US" sz="3600" i="1" dirty="0">
                <a:solidFill>
                  <a:srgbClr val="009A46"/>
                </a:solidFill>
              </a:rPr>
              <a:t>Construction work ahead, </a:t>
            </a:r>
            <a:br>
              <a:rPr lang="en-US" sz="3600" i="1" dirty="0">
                <a:solidFill>
                  <a:srgbClr val="009A46"/>
                </a:solidFill>
              </a:rPr>
            </a:br>
            <a:r>
              <a:rPr lang="en-US" sz="3600" i="1" dirty="0">
                <a:solidFill>
                  <a:srgbClr val="009A46"/>
                </a:solidFill>
              </a:rPr>
              <a:t>ensuring future generations inherit clean waterways and can keep them clean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7720" y="4678676"/>
            <a:ext cx="7696200" cy="1066800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0070C0"/>
                </a:solidFill>
              </a:rPr>
              <a:t>Information: </a:t>
            </a:r>
            <a:r>
              <a:rPr lang="en-US" sz="2500" b="1" dirty="0">
                <a:solidFill>
                  <a:srgbClr val="0070C0"/>
                </a:solidFill>
                <a:hlinkClick r:id="rId3"/>
              </a:rPr>
              <a:t>www.hrsd.com/construction-status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n-US" sz="2500" b="1" dirty="0">
                <a:solidFill>
                  <a:srgbClr val="0070C0"/>
                </a:solidFill>
                <a:hlinkClick r:id="rId4"/>
              </a:rPr>
              <a:t>Projects@hrsd.com</a:t>
            </a:r>
            <a:r>
              <a:rPr lang="en-US" sz="2500" b="1" dirty="0">
                <a:solidFill>
                  <a:srgbClr val="0070C0"/>
                </a:solidFill>
              </a:rPr>
              <a:t> | (757) </a:t>
            </a:r>
            <a:r>
              <a:rPr lang="en-US" sz="2800" b="1" dirty="0">
                <a:solidFill>
                  <a:srgbClr val="0070C0"/>
                </a:solidFill>
              </a:rPr>
              <a:t>460-7000</a:t>
            </a:r>
          </a:p>
        </p:txBody>
      </p: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>
            <a:off x="0" y="1828800"/>
            <a:ext cx="4929777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58914"/>
            <a:ext cx="4008120" cy="532725"/>
          </a:xfrm>
          <a:prstGeom prst="rect">
            <a:avLst/>
          </a:prstGeom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0" y="1828800"/>
            <a:ext cx="8503920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4495800" y="914400"/>
            <a:ext cx="4648200" cy="0"/>
          </a:xfrm>
          <a:prstGeom prst="straightConnector1">
            <a:avLst/>
          </a:prstGeom>
          <a:noFill/>
          <a:ln w="47625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1885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87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Ghent Area Sanitary Sewer Pipeline Replacement </vt:lpstr>
      <vt:lpstr>Construction work ahead,  ensuring future generations inherit clean waterways and can keep them clean</vt:lpstr>
    </vt:vector>
  </TitlesOfParts>
  <Company>HRSD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Ghent Area Sanitary Sewer Pipeline Replacement</dc:title>
  <dc:creator>Russo, Karen</dc:creator>
  <cp:lastModifiedBy>Bolen, Lisa</cp:lastModifiedBy>
  <cp:revision>12</cp:revision>
  <cp:lastPrinted>2017-07-03T19:30:29Z</cp:lastPrinted>
  <dcterms:created xsi:type="dcterms:W3CDTF">2017-07-01T20:13:16Z</dcterms:created>
  <dcterms:modified xsi:type="dcterms:W3CDTF">2022-12-30T16:10:46Z</dcterms:modified>
</cp:coreProperties>
</file>