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6256000" cy="9144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00"/>
    <a:srgbClr val="031DA5"/>
    <a:srgbClr val="FFC000"/>
    <a:srgbClr val="009AD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D8ABB-247C-47C0-95A3-1C04C36CAC30}" v="32" dt="2024-03-20T19:54:19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1" autoAdjust="0"/>
    <p:restoredTop sz="98747" autoAdjust="0"/>
  </p:normalViewPr>
  <p:slideViewPr>
    <p:cSldViewPr>
      <p:cViewPr varScale="1">
        <p:scale>
          <a:sx n="79" d="100"/>
          <a:sy n="79" d="100"/>
        </p:scale>
        <p:origin x="594" y="10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and, Autumn" userId="59d62fb2-349c-4f60-8983-5e0594954efa" providerId="ADAL" clId="{EBDD8ABB-247C-47C0-95A3-1C04C36CAC30}"/>
    <pc:docChg chg="undo custSel modSld modMainMaster">
      <pc:chgData name="Wiland, Autumn" userId="59d62fb2-349c-4f60-8983-5e0594954efa" providerId="ADAL" clId="{EBDD8ABB-247C-47C0-95A3-1C04C36CAC30}" dt="2024-03-20T19:54:23.348" v="35" actId="1076"/>
      <pc:docMkLst>
        <pc:docMk/>
      </pc:docMkLst>
      <pc:sldChg chg="modSp mod">
        <pc:chgData name="Wiland, Autumn" userId="59d62fb2-349c-4f60-8983-5e0594954efa" providerId="ADAL" clId="{EBDD8ABB-247C-47C0-95A3-1C04C36CAC30}" dt="2024-03-20T19:54:23.348" v="35" actId="1076"/>
        <pc:sldMkLst>
          <pc:docMk/>
          <pc:sldMk cId="440614038" sldId="258"/>
        </pc:sldMkLst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5" creationId="{A14038F5-A700-49AA-BF18-7DF6C2192B9B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6" creationId="{DB6C93B2-1713-48EE-A906-635E72F352FA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7" creationId="{5BA49D54-4E32-4728-A41B-B09D03EF78F1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32" creationId="{EDD7BA80-27B3-4E67-B6E7-9717D1251CD3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34" creationId="{00ABB803-D830-4D39-ABF9-00CB77661B8A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35" creationId="{D11D6973-16BC-4BB6-B03F-2B706DE95548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36" creationId="{CA00A06D-D9CB-475B-A9DF-4B4B16EE53AC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42" creationId="{C9644351-621B-4B6F-A57F-8DCC0A8515EA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45" creationId="{DC109FEE-38D7-4897-9A18-031E6DF6A6A0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49" creationId="{9AD7FA0F-FFA7-4BF3-8E16-DE4B6D80A245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50" creationId="{AD0B419C-3C25-4C69-945D-F4BE7E0883DE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51" creationId="{D6838974-B535-49B8-BB4C-563F71771941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52" creationId="{4EA96FC8-A8F2-43FF-AB82-B16B7938B544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53" creationId="{0A49BA40-4EAD-412D-8E39-8CC087F756C9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54" creationId="{C081D03C-320C-415A-9D7F-B3226196C9E7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55" creationId="{7113649F-D817-442D-A980-EF38D7F15F1D}"/>
          </ac:spMkLst>
        </pc:spChg>
        <pc:spChg chg="mod">
          <ac:chgData name="Wiland, Autumn" userId="59d62fb2-349c-4f60-8983-5e0594954efa" providerId="ADAL" clId="{EBDD8ABB-247C-47C0-95A3-1C04C36CAC30}" dt="2024-03-20T19:54:23.348" v="35" actId="1076"/>
          <ac:spMkLst>
            <pc:docMk/>
            <pc:sldMk cId="440614038" sldId="258"/>
            <ac:spMk id="56" creationId="{98A8E291-7D2C-4420-8C2A-744DB323C7C1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59" creationId="{5E185CE6-0FCE-422D-A5A2-FB5A26D55226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60" creationId="{B6A5B890-7FD0-49C3-9C0C-A79457ADDCA6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61" creationId="{8B2306AF-2432-49D0-91E3-E4F42B427C86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62" creationId="{33967638-5459-4D63-ACC2-F1C3B4626609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63" creationId="{E00A1422-C548-4214-9D1C-D8BA3A446E6D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64" creationId="{9E55D5FA-E6DF-40C0-9AF4-DF90640AF379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65" creationId="{2FD1478B-1D64-45E0-8810-293AFE875F2D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66" creationId="{191D9A74-E2BE-48C3-AD60-BEAA89037B83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67" creationId="{02B9D32A-E228-43FC-B9E5-7C7E77521622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68" creationId="{2CE4A300-ECBF-4467-8AA1-1B1906B4276E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69" creationId="{8640C8A5-C74F-46BF-BE0F-0C1A3B693D5C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70" creationId="{8B8C11A2-1A32-4BDC-A9E0-DF7B5432435F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71" creationId="{DD0D2E57-2B2C-474E-9C0E-93C55FDA7986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72" creationId="{B353D789-9988-4E13-958E-0E7F622119E8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73" creationId="{F605A162-9BD1-48C6-A016-759DC94A3A25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75" creationId="{95D02E5E-6292-401C-A906-E4458AD35F91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81" creationId="{145FCDDB-722C-4056-B358-31E29BD07BD4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82" creationId="{859FC1A9-7D3B-489E-A944-AC8C6311785C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83" creationId="{49A4F4F0-C491-40F1-9DF7-B4062E720251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85" creationId="{0B7C6A8C-E5FC-4F61-AB47-800C004DD280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86" creationId="{73C70DD4-665E-41FB-BF53-B987E9111F22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87" creationId="{1CFD0ECA-A140-49FA-AE79-D10537D21D16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88" creationId="{1FB987C4-9E68-45B8-A5C3-486A74A9386D}"/>
          </ac:spMkLst>
        </pc:spChg>
        <pc:spChg chg="mod">
          <ac:chgData name="Wiland, Autumn" userId="59d62fb2-349c-4f60-8983-5e0594954efa" providerId="ADAL" clId="{EBDD8ABB-247C-47C0-95A3-1C04C36CAC30}" dt="2024-03-20T19:54:19.591" v="34" actId="1037"/>
          <ac:spMkLst>
            <pc:docMk/>
            <pc:sldMk cId="440614038" sldId="258"/>
            <ac:spMk id="91" creationId="{063DA04C-2DD3-4A67-8522-AE071ECEE304}"/>
          </ac:spMkLst>
        </pc:spChg>
        <pc:picChg chg="mod">
          <ac:chgData name="Wiland, Autumn" userId="59d62fb2-349c-4f60-8983-5e0594954efa" providerId="ADAL" clId="{EBDD8ABB-247C-47C0-95A3-1C04C36CAC30}" dt="2024-03-20T19:54:19.591" v="34" actId="1037"/>
          <ac:picMkLst>
            <pc:docMk/>
            <pc:sldMk cId="440614038" sldId="258"/>
            <ac:picMk id="2" creationId="{17B9A6F6-200F-4D04-9EF2-431D8348343E}"/>
          </ac:picMkLst>
        </pc:picChg>
        <pc:picChg chg="mod">
          <ac:chgData name="Wiland, Autumn" userId="59d62fb2-349c-4f60-8983-5e0594954efa" providerId="ADAL" clId="{EBDD8ABB-247C-47C0-95A3-1C04C36CAC30}" dt="2024-03-20T19:54:19.591" v="34" actId="1037"/>
          <ac:picMkLst>
            <pc:docMk/>
            <pc:sldMk cId="440614038" sldId="258"/>
            <ac:picMk id="3" creationId="{339ED324-D616-448D-9409-B92FD66F7CAC}"/>
          </ac:picMkLst>
        </pc:picChg>
        <pc:picChg chg="mod">
          <ac:chgData name="Wiland, Autumn" userId="59d62fb2-349c-4f60-8983-5e0594954efa" providerId="ADAL" clId="{EBDD8ABB-247C-47C0-95A3-1C04C36CAC30}" dt="2024-03-20T19:54:19.591" v="34" actId="1037"/>
          <ac:picMkLst>
            <pc:docMk/>
            <pc:sldMk cId="440614038" sldId="258"/>
            <ac:picMk id="8" creationId="{B4028891-C5AA-419E-80E9-230A47C02B3A}"/>
          </ac:picMkLst>
        </pc:picChg>
        <pc:picChg chg="mod">
          <ac:chgData name="Wiland, Autumn" userId="59d62fb2-349c-4f60-8983-5e0594954efa" providerId="ADAL" clId="{EBDD8ABB-247C-47C0-95A3-1C04C36CAC30}" dt="2024-03-20T19:54:19.591" v="34" actId="1037"/>
          <ac:picMkLst>
            <pc:docMk/>
            <pc:sldMk cId="440614038" sldId="258"/>
            <ac:picMk id="37" creationId="{43713A9E-F544-4440-9BC4-64212CDA7130}"/>
          </ac:picMkLst>
        </pc:picChg>
        <pc:cxnChg chg="mod">
          <ac:chgData name="Wiland, Autumn" userId="59d62fb2-349c-4f60-8983-5e0594954efa" providerId="ADAL" clId="{EBDD8ABB-247C-47C0-95A3-1C04C36CAC30}" dt="2024-03-20T19:54:19.591" v="34" actId="1037"/>
          <ac:cxnSpMkLst>
            <pc:docMk/>
            <pc:sldMk cId="440614038" sldId="258"/>
            <ac:cxnSpMk id="38" creationId="{FD46C497-063A-4639-845A-321D37E9A4E6}"/>
          </ac:cxnSpMkLst>
        </pc:cxnChg>
        <pc:cxnChg chg="mod">
          <ac:chgData name="Wiland, Autumn" userId="59d62fb2-349c-4f60-8983-5e0594954efa" providerId="ADAL" clId="{EBDD8ABB-247C-47C0-95A3-1C04C36CAC30}" dt="2024-03-20T19:54:19.591" v="34" actId="1037"/>
          <ac:cxnSpMkLst>
            <pc:docMk/>
            <pc:sldMk cId="440614038" sldId="258"/>
            <ac:cxnSpMk id="43" creationId="{A18C6A01-6483-4D37-9873-62879DA16F93}"/>
          </ac:cxnSpMkLst>
        </pc:cxnChg>
        <pc:cxnChg chg="mod">
          <ac:chgData name="Wiland, Autumn" userId="59d62fb2-349c-4f60-8983-5e0594954efa" providerId="ADAL" clId="{EBDD8ABB-247C-47C0-95A3-1C04C36CAC30}" dt="2024-03-20T19:54:19.591" v="34" actId="1037"/>
          <ac:cxnSpMkLst>
            <pc:docMk/>
            <pc:sldMk cId="440614038" sldId="258"/>
            <ac:cxnSpMk id="58" creationId="{488D6CB2-1A64-4478-BA6E-8B62A9893BD7}"/>
          </ac:cxnSpMkLst>
        </pc:cxnChg>
      </pc:sldChg>
      <pc:sldMasterChg chg="modSp modSldLayout">
        <pc:chgData name="Wiland, Autumn" userId="59d62fb2-349c-4f60-8983-5e0594954efa" providerId="ADAL" clId="{EBDD8ABB-247C-47C0-95A3-1C04C36CAC30}" dt="2024-03-20T19:53:57.148" v="2"/>
        <pc:sldMasterMkLst>
          <pc:docMk/>
          <pc:sldMasterMk cId="2246974563" sldId="2147483648"/>
        </pc:sldMasterMkLst>
        <pc:spChg chg="mod">
          <ac:chgData name="Wiland, Autumn" userId="59d62fb2-349c-4f60-8983-5e0594954efa" providerId="ADAL" clId="{EBDD8ABB-247C-47C0-95A3-1C04C36CAC30}" dt="2024-03-20T19:53:57.148" v="2"/>
          <ac:spMkLst>
            <pc:docMk/>
            <pc:sldMasterMk cId="2246974563" sldId="2147483648"/>
            <ac:spMk id="2" creationId="{00000000-0000-0000-0000-000000000000}"/>
          </ac:spMkLst>
        </pc:spChg>
        <pc:spChg chg="mod">
          <ac:chgData name="Wiland, Autumn" userId="59d62fb2-349c-4f60-8983-5e0594954efa" providerId="ADAL" clId="{EBDD8ABB-247C-47C0-95A3-1C04C36CAC30}" dt="2024-03-20T19:53:57.148" v="2"/>
          <ac:spMkLst>
            <pc:docMk/>
            <pc:sldMasterMk cId="2246974563" sldId="2147483648"/>
            <ac:spMk id="3" creationId="{00000000-0000-0000-0000-000000000000}"/>
          </ac:spMkLst>
        </pc:spChg>
        <pc:spChg chg="mod">
          <ac:chgData name="Wiland, Autumn" userId="59d62fb2-349c-4f60-8983-5e0594954efa" providerId="ADAL" clId="{EBDD8ABB-247C-47C0-95A3-1C04C36CAC30}" dt="2024-03-20T19:53:57.148" v="2"/>
          <ac:spMkLst>
            <pc:docMk/>
            <pc:sldMasterMk cId="2246974563" sldId="2147483648"/>
            <ac:spMk id="4" creationId="{00000000-0000-0000-0000-000000000000}"/>
          </ac:spMkLst>
        </pc:spChg>
        <pc:spChg chg="mod">
          <ac:chgData name="Wiland, Autumn" userId="59d62fb2-349c-4f60-8983-5e0594954efa" providerId="ADAL" clId="{EBDD8ABB-247C-47C0-95A3-1C04C36CAC30}" dt="2024-03-20T19:53:57.148" v="2"/>
          <ac:spMkLst>
            <pc:docMk/>
            <pc:sldMasterMk cId="2246974563" sldId="2147483648"/>
            <ac:spMk id="5" creationId="{00000000-0000-0000-0000-000000000000}"/>
          </ac:spMkLst>
        </pc:spChg>
        <pc:spChg chg="mod">
          <ac:chgData name="Wiland, Autumn" userId="59d62fb2-349c-4f60-8983-5e0594954efa" providerId="ADAL" clId="{EBDD8ABB-247C-47C0-95A3-1C04C36CAC30}" dt="2024-03-20T19:53:57.148" v="2"/>
          <ac:spMkLst>
            <pc:docMk/>
            <pc:sldMasterMk cId="2246974563" sldId="2147483648"/>
            <ac:spMk id="6" creationId="{00000000-0000-0000-0000-000000000000}"/>
          </ac:spMkLst>
        </pc:spChg>
        <pc:sldLayoutChg chg="modSp">
          <pc:chgData name="Wiland, Autumn" userId="59d62fb2-349c-4f60-8983-5e0594954efa" providerId="ADAL" clId="{EBDD8ABB-247C-47C0-95A3-1C04C36CAC30}" dt="2024-03-20T19:53:57.148" v="2"/>
          <pc:sldLayoutMkLst>
            <pc:docMk/>
            <pc:sldMasterMk cId="2246974563" sldId="2147483648"/>
            <pc:sldLayoutMk cId="2539832577" sldId="2147483649"/>
          </pc:sldLayoutMkLst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2539832577" sldId="2147483649"/>
              <ac:spMk id="2" creationId="{00000000-0000-0000-0000-000000000000}"/>
            </ac:spMkLst>
          </pc:spChg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2539832577" sldId="2147483649"/>
              <ac:spMk id="3" creationId="{00000000-0000-0000-0000-000000000000}"/>
            </ac:spMkLst>
          </pc:spChg>
        </pc:sldLayoutChg>
        <pc:sldLayoutChg chg="modSp">
          <pc:chgData name="Wiland, Autumn" userId="59d62fb2-349c-4f60-8983-5e0594954efa" providerId="ADAL" clId="{EBDD8ABB-247C-47C0-95A3-1C04C36CAC30}" dt="2024-03-20T19:53:57.148" v="2"/>
          <pc:sldLayoutMkLst>
            <pc:docMk/>
            <pc:sldMasterMk cId="2246974563" sldId="2147483648"/>
            <pc:sldLayoutMk cId="452193997" sldId="2147483651"/>
          </pc:sldLayoutMkLst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452193997" sldId="2147483651"/>
              <ac:spMk id="2" creationId="{00000000-0000-0000-0000-000000000000}"/>
            </ac:spMkLst>
          </pc:spChg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452193997" sldId="2147483651"/>
              <ac:spMk id="3" creationId="{00000000-0000-0000-0000-000000000000}"/>
            </ac:spMkLst>
          </pc:spChg>
        </pc:sldLayoutChg>
        <pc:sldLayoutChg chg="modSp">
          <pc:chgData name="Wiland, Autumn" userId="59d62fb2-349c-4f60-8983-5e0594954efa" providerId="ADAL" clId="{EBDD8ABB-247C-47C0-95A3-1C04C36CAC30}" dt="2024-03-20T19:53:57.148" v="2"/>
          <pc:sldLayoutMkLst>
            <pc:docMk/>
            <pc:sldMasterMk cId="2246974563" sldId="2147483648"/>
            <pc:sldLayoutMk cId="3591219413" sldId="2147483652"/>
          </pc:sldLayoutMkLst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3591219413" sldId="2147483652"/>
              <ac:spMk id="3" creationId="{00000000-0000-0000-0000-000000000000}"/>
            </ac:spMkLst>
          </pc:spChg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3591219413" sldId="2147483652"/>
              <ac:spMk id="4" creationId="{00000000-0000-0000-0000-000000000000}"/>
            </ac:spMkLst>
          </pc:spChg>
        </pc:sldLayoutChg>
        <pc:sldLayoutChg chg="modSp">
          <pc:chgData name="Wiland, Autumn" userId="59d62fb2-349c-4f60-8983-5e0594954efa" providerId="ADAL" clId="{EBDD8ABB-247C-47C0-95A3-1C04C36CAC30}" dt="2024-03-20T19:53:57.148" v="2"/>
          <pc:sldLayoutMkLst>
            <pc:docMk/>
            <pc:sldMasterMk cId="2246974563" sldId="2147483648"/>
            <pc:sldLayoutMk cId="241466622" sldId="2147483653"/>
          </pc:sldLayoutMkLst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241466622" sldId="2147483653"/>
              <ac:spMk id="3" creationId="{00000000-0000-0000-0000-000000000000}"/>
            </ac:spMkLst>
          </pc:spChg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241466622" sldId="2147483653"/>
              <ac:spMk id="4" creationId="{00000000-0000-0000-0000-000000000000}"/>
            </ac:spMkLst>
          </pc:spChg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241466622" sldId="2147483653"/>
              <ac:spMk id="5" creationId="{00000000-0000-0000-0000-000000000000}"/>
            </ac:spMkLst>
          </pc:spChg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241466622" sldId="2147483653"/>
              <ac:spMk id="6" creationId="{00000000-0000-0000-0000-000000000000}"/>
            </ac:spMkLst>
          </pc:spChg>
        </pc:sldLayoutChg>
        <pc:sldLayoutChg chg="modSp">
          <pc:chgData name="Wiland, Autumn" userId="59d62fb2-349c-4f60-8983-5e0594954efa" providerId="ADAL" clId="{EBDD8ABB-247C-47C0-95A3-1C04C36CAC30}" dt="2024-03-20T19:53:57.148" v="2"/>
          <pc:sldLayoutMkLst>
            <pc:docMk/>
            <pc:sldMasterMk cId="2246974563" sldId="2147483648"/>
            <pc:sldLayoutMk cId="741843577" sldId="2147483656"/>
          </pc:sldLayoutMkLst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741843577" sldId="2147483656"/>
              <ac:spMk id="2" creationId="{00000000-0000-0000-0000-000000000000}"/>
            </ac:spMkLst>
          </pc:spChg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741843577" sldId="2147483656"/>
              <ac:spMk id="3" creationId="{00000000-0000-0000-0000-000000000000}"/>
            </ac:spMkLst>
          </pc:spChg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741843577" sldId="2147483656"/>
              <ac:spMk id="4" creationId="{00000000-0000-0000-0000-000000000000}"/>
            </ac:spMkLst>
          </pc:spChg>
        </pc:sldLayoutChg>
        <pc:sldLayoutChg chg="modSp">
          <pc:chgData name="Wiland, Autumn" userId="59d62fb2-349c-4f60-8983-5e0594954efa" providerId="ADAL" clId="{EBDD8ABB-247C-47C0-95A3-1C04C36CAC30}" dt="2024-03-20T19:53:57.148" v="2"/>
          <pc:sldLayoutMkLst>
            <pc:docMk/>
            <pc:sldMasterMk cId="2246974563" sldId="2147483648"/>
            <pc:sldLayoutMk cId="2217557558" sldId="2147483657"/>
          </pc:sldLayoutMkLst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2217557558" sldId="2147483657"/>
              <ac:spMk id="2" creationId="{00000000-0000-0000-0000-000000000000}"/>
            </ac:spMkLst>
          </pc:spChg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2217557558" sldId="2147483657"/>
              <ac:spMk id="3" creationId="{00000000-0000-0000-0000-000000000000}"/>
            </ac:spMkLst>
          </pc:spChg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2217557558" sldId="2147483657"/>
              <ac:spMk id="4" creationId="{00000000-0000-0000-0000-000000000000}"/>
            </ac:spMkLst>
          </pc:spChg>
        </pc:sldLayoutChg>
        <pc:sldLayoutChg chg="modSp">
          <pc:chgData name="Wiland, Autumn" userId="59d62fb2-349c-4f60-8983-5e0594954efa" providerId="ADAL" clId="{EBDD8ABB-247C-47C0-95A3-1C04C36CAC30}" dt="2024-03-20T19:53:57.148" v="2"/>
          <pc:sldLayoutMkLst>
            <pc:docMk/>
            <pc:sldMasterMk cId="2246974563" sldId="2147483648"/>
            <pc:sldLayoutMk cId="3940807615" sldId="2147483659"/>
          </pc:sldLayoutMkLst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3940807615" sldId="2147483659"/>
              <ac:spMk id="2" creationId="{00000000-0000-0000-0000-000000000000}"/>
            </ac:spMkLst>
          </pc:spChg>
          <pc:spChg chg="mod">
            <ac:chgData name="Wiland, Autumn" userId="59d62fb2-349c-4f60-8983-5e0594954efa" providerId="ADAL" clId="{EBDD8ABB-247C-47C0-95A3-1C04C36CAC30}" dt="2024-03-20T19:53:57.148" v="2"/>
            <ac:spMkLst>
              <pc:docMk/>
              <pc:sldMasterMk cId="2246974563" sldId="2147483648"/>
              <pc:sldLayoutMk cId="3940807615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3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187"/>
            <a:ext cx="36576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66187"/>
            <a:ext cx="10701867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0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711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20"/>
            <a:ext cx="13817600" cy="200024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3"/>
            <a:ext cx="7179733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3"/>
            <a:ext cx="7179733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2046817"/>
            <a:ext cx="7182556" cy="85301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2" y="2899833"/>
            <a:ext cx="7182556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5" y="2046817"/>
            <a:ext cx="7185377" cy="85301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5" y="2899833"/>
            <a:ext cx="7185377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5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4" y="364069"/>
            <a:ext cx="9087557" cy="7804151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9"/>
            <a:ext cx="5348112" cy="6254751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4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89" y="6400802"/>
            <a:ext cx="9753600" cy="7556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89" y="817033"/>
            <a:ext cx="9753600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89" y="7156453"/>
            <a:ext cx="9753600" cy="1073149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3"/>
            <a:ext cx="14630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6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B129-E285-4829-A45C-D6B32B050849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6"/>
            <a:ext cx="51477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8475136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620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8" indent="-609608" algn="l" defTabSz="1625620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817" indent="-508006" algn="l" defTabSz="1625620" rtl="0" eaLnBrk="1" latinLnBrk="0" hangingPunct="1">
        <a:spcBef>
          <a:spcPct val="20000"/>
        </a:spcBef>
        <a:buFont typeface="Arial" pitchFamily="34" charset="0"/>
        <a:buChar char="–"/>
        <a:defRPr sz="4978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9A6F6-200F-4D04-9EF2-431D83483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80" t="18550" r="991"/>
          <a:stretch/>
        </p:blipFill>
        <p:spPr>
          <a:xfrm>
            <a:off x="584201" y="1727917"/>
            <a:ext cx="10515600" cy="61459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6C93B2-1713-48EE-A906-635E72F35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24" y="656973"/>
            <a:ext cx="10510777" cy="1072240"/>
          </a:xfrm>
          <a:prstGeom prst="rect">
            <a:avLst/>
          </a:prstGeom>
          <a:solidFill>
            <a:srgbClr val="031D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49D54-4E32-4728-A41B-B09D03EF78F1}"/>
              </a:ext>
            </a:extLst>
          </p:cNvPr>
          <p:cNvSpPr txBox="1"/>
          <p:nvPr/>
        </p:nvSpPr>
        <p:spPr>
          <a:xfrm>
            <a:off x="741422" y="685801"/>
            <a:ext cx="8758178" cy="76944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Project Map</a:t>
            </a:r>
          </a:p>
          <a:p>
            <a:r>
              <a:rPr lang="en-US" sz="22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Public Project Name Here</a:t>
            </a:r>
          </a:p>
        </p:txBody>
      </p:sp>
      <p:pic>
        <p:nvPicPr>
          <p:cNvPr id="8" name="Picture 2" descr="C:\Users\krusso\Desktop\White - logo bars.png">
            <a:extLst>
              <a:ext uri="{FF2B5EF4-FFF2-40B4-BE49-F238E27FC236}">
                <a16:creationId xmlns:a16="http://schemas.microsoft.com/office/drawing/2014/main" id="{B4028891-C5AA-419E-80E9-230A47C0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35" y="952600"/>
            <a:ext cx="2857007" cy="57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038F5-A700-49AA-BF18-7DF6C2192B9B}"/>
              </a:ext>
            </a:extLst>
          </p:cNvPr>
          <p:cNvSpPr txBox="1"/>
          <p:nvPr/>
        </p:nvSpPr>
        <p:spPr>
          <a:xfrm>
            <a:off x="584200" y="7511535"/>
            <a:ext cx="10515601" cy="1015663"/>
          </a:xfrm>
          <a:prstGeom prst="rect">
            <a:avLst/>
          </a:prstGeom>
          <a:solidFill>
            <a:srgbClr val="031DA5"/>
          </a:solidFill>
          <a:ln w="952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lvl="0"/>
            <a:endParaRPr lang="en-US" sz="1200" b="1" i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lvl="0"/>
            <a:endParaRPr lang="en-US" sz="1200" b="1" i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lvl="0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HRSD’s vision is that our communities will have clean waterways and reliable water resources for generations to come.</a:t>
            </a:r>
          </a:p>
          <a:p>
            <a:pPr lvl="0"/>
            <a:endParaRPr lang="en-US" sz="1200" b="1" i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lvl="0"/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EDD7BA80-27B3-4E67-B6E7-9717D1251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376" y="4260852"/>
            <a:ext cx="838200" cy="2414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Hampton University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ABB803-D830-4D39-ABF9-00CB77661B8A}"/>
              </a:ext>
            </a:extLst>
          </p:cNvPr>
          <p:cNvSpPr/>
          <p:nvPr/>
        </p:nvSpPr>
        <p:spPr>
          <a:xfrm rot="4529005">
            <a:off x="2402978" y="3365627"/>
            <a:ext cx="88267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Eaton Street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1D6973-16BC-4BB6-B03F-2B706DE95548}"/>
              </a:ext>
            </a:extLst>
          </p:cNvPr>
          <p:cNvSpPr txBox="1"/>
          <p:nvPr/>
        </p:nvSpPr>
        <p:spPr>
          <a:xfrm>
            <a:off x="841685" y="2073683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F0"/>
                </a:solidFill>
              </a:rPr>
              <a:t>Nansemond</a:t>
            </a:r>
          </a:p>
          <a:p>
            <a:pPr algn="ctr"/>
            <a:r>
              <a:rPr lang="en-US" sz="1400" b="1" i="1" dirty="0">
                <a:solidFill>
                  <a:srgbClr val="00B0F0"/>
                </a:solidFill>
              </a:rPr>
              <a:t>River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CA00A06D-D9CB-475B-A9DF-4B4B16EE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24" y="1749296"/>
            <a:ext cx="3830231" cy="102414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LEGEND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Pipe to be Abandoned and Filled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Proposed Sewer Pipe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Completed Sewer Pipe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Current Work Area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Verdana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Verdana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3713A9E-F544-4440-9BC4-64212CDA7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59" y="2128994"/>
            <a:ext cx="196482" cy="54327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46C497-063A-4639-845A-321D37E9A4E6}"/>
              </a:ext>
            </a:extLst>
          </p:cNvPr>
          <p:cNvCxnSpPr/>
          <p:nvPr/>
        </p:nvCxnSpPr>
        <p:spPr>
          <a:xfrm>
            <a:off x="876583" y="2254717"/>
            <a:ext cx="609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5-Point Star 69">
            <a:extLst>
              <a:ext uri="{FF2B5EF4-FFF2-40B4-BE49-F238E27FC236}">
                <a16:creationId xmlns:a16="http://schemas.microsoft.com/office/drawing/2014/main" id="{C9644351-621B-4B6F-A57F-8DCC0A8515EA}"/>
              </a:ext>
            </a:extLst>
          </p:cNvPr>
          <p:cNvSpPr>
            <a:spLocks noChangeAspect="1"/>
          </p:cNvSpPr>
          <p:nvPr/>
        </p:nvSpPr>
        <p:spPr>
          <a:xfrm>
            <a:off x="862943" y="2554009"/>
            <a:ext cx="134962" cy="134962"/>
          </a:xfrm>
          <a:prstGeom prst="star5">
            <a:avLst/>
          </a:prstGeom>
          <a:solidFill>
            <a:srgbClr val="FF3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8C6A01-6483-4D37-9873-62879DA16F93}"/>
              </a:ext>
            </a:extLst>
          </p:cNvPr>
          <p:cNvCxnSpPr/>
          <p:nvPr/>
        </p:nvCxnSpPr>
        <p:spPr>
          <a:xfrm>
            <a:off x="905948" y="2401005"/>
            <a:ext cx="609600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  <a:effectLst>
            <a:outerShdw blurRad="38100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C109FEE-38D7-4897-9A18-031E6DF6A6A0}"/>
              </a:ext>
            </a:extLst>
          </p:cNvPr>
          <p:cNvSpPr/>
          <p:nvPr/>
        </p:nvSpPr>
        <p:spPr>
          <a:xfrm>
            <a:off x="1064898" y="2554009"/>
            <a:ext cx="386538" cy="165217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B2306AF-2432-49D0-91E3-E4F42B427C86}"/>
              </a:ext>
            </a:extLst>
          </p:cNvPr>
          <p:cNvSpPr/>
          <p:nvPr/>
        </p:nvSpPr>
        <p:spPr>
          <a:xfrm rot="2541373">
            <a:off x="5428751" y="4005899"/>
            <a:ext cx="890243" cy="619779"/>
          </a:xfrm>
          <a:custGeom>
            <a:avLst/>
            <a:gdLst>
              <a:gd name="connsiteX0" fmla="*/ 141689 w 1468839"/>
              <a:gd name="connsiteY0" fmla="*/ 0 h 1581150"/>
              <a:gd name="connsiteX1" fmla="*/ 170264 w 1468839"/>
              <a:gd name="connsiteY1" fmla="*/ 50800 h 1581150"/>
              <a:gd name="connsiteX2" fmla="*/ 170264 w 1468839"/>
              <a:gd name="connsiteY2" fmla="*/ 50800 h 1581150"/>
              <a:gd name="connsiteX3" fmla="*/ 75014 w 1468839"/>
              <a:gd name="connsiteY3" fmla="*/ 127000 h 1581150"/>
              <a:gd name="connsiteX4" fmla="*/ 1379939 w 1468839"/>
              <a:gd name="connsiteY4" fmla="*/ 914400 h 1581150"/>
              <a:gd name="connsiteX5" fmla="*/ 1468839 w 1468839"/>
              <a:gd name="connsiteY5" fmla="*/ 1069975 h 1581150"/>
              <a:gd name="connsiteX6" fmla="*/ 1437089 w 1468839"/>
              <a:gd name="connsiteY6" fmla="*/ 1362075 h 1581150"/>
              <a:gd name="connsiteX7" fmla="*/ 1291039 w 1468839"/>
              <a:gd name="connsiteY7" fmla="*/ 1501775 h 1581150"/>
              <a:gd name="connsiteX8" fmla="*/ 1040214 w 1468839"/>
              <a:gd name="connsiteY8" fmla="*/ 1581150 h 1581150"/>
              <a:gd name="connsiteX0" fmla="*/ 66675 w 1393825"/>
              <a:gd name="connsiteY0" fmla="*/ 0 h 1581150"/>
              <a:gd name="connsiteX1" fmla="*/ 95250 w 1393825"/>
              <a:gd name="connsiteY1" fmla="*/ 50800 h 1581150"/>
              <a:gd name="connsiteX2" fmla="*/ 95250 w 1393825"/>
              <a:gd name="connsiteY2" fmla="*/ 50800 h 1581150"/>
              <a:gd name="connsiteX3" fmla="*/ 0 w 1393825"/>
              <a:gd name="connsiteY3" fmla="*/ 127000 h 1581150"/>
              <a:gd name="connsiteX4" fmla="*/ 1304925 w 1393825"/>
              <a:gd name="connsiteY4" fmla="*/ 914400 h 1581150"/>
              <a:gd name="connsiteX5" fmla="*/ 1393825 w 1393825"/>
              <a:gd name="connsiteY5" fmla="*/ 1069975 h 1581150"/>
              <a:gd name="connsiteX6" fmla="*/ 1362075 w 1393825"/>
              <a:gd name="connsiteY6" fmla="*/ 1362075 h 1581150"/>
              <a:gd name="connsiteX7" fmla="*/ 1216025 w 1393825"/>
              <a:gd name="connsiteY7" fmla="*/ 1501775 h 1581150"/>
              <a:gd name="connsiteX8" fmla="*/ 965200 w 1393825"/>
              <a:gd name="connsiteY8" fmla="*/ 1581150 h 158115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1285875 w 1374775"/>
              <a:gd name="connsiteY4" fmla="*/ 914400 h 1581150"/>
              <a:gd name="connsiteX5" fmla="*/ 1374775 w 1374775"/>
              <a:gd name="connsiteY5" fmla="*/ 1069975 h 1581150"/>
              <a:gd name="connsiteX6" fmla="*/ 1343025 w 1374775"/>
              <a:gd name="connsiteY6" fmla="*/ 1362075 h 1581150"/>
              <a:gd name="connsiteX7" fmla="*/ 1196975 w 1374775"/>
              <a:gd name="connsiteY7" fmla="*/ 1501775 h 1581150"/>
              <a:gd name="connsiteX8" fmla="*/ 946150 w 1374775"/>
              <a:gd name="connsiteY8" fmla="*/ 1581150 h 1581150"/>
              <a:gd name="connsiteX0" fmla="*/ 384759 w 1711909"/>
              <a:gd name="connsiteY0" fmla="*/ 65980 h 1647130"/>
              <a:gd name="connsiteX1" fmla="*/ 413334 w 1711909"/>
              <a:gd name="connsiteY1" fmla="*/ 116780 h 1647130"/>
              <a:gd name="connsiteX2" fmla="*/ 413334 w 1711909"/>
              <a:gd name="connsiteY2" fmla="*/ 116780 h 1647130"/>
              <a:gd name="connsiteX3" fmla="*/ 337134 w 1711909"/>
              <a:gd name="connsiteY3" fmla="*/ 199330 h 1647130"/>
              <a:gd name="connsiteX4" fmla="*/ 1623009 w 1711909"/>
              <a:gd name="connsiteY4" fmla="*/ 980380 h 1647130"/>
              <a:gd name="connsiteX5" fmla="*/ 1711909 w 1711909"/>
              <a:gd name="connsiteY5" fmla="*/ 1135955 h 1647130"/>
              <a:gd name="connsiteX6" fmla="*/ 1680159 w 1711909"/>
              <a:gd name="connsiteY6" fmla="*/ 1428055 h 1647130"/>
              <a:gd name="connsiteX7" fmla="*/ 1534109 w 1711909"/>
              <a:gd name="connsiteY7" fmla="*/ 1567755 h 1647130"/>
              <a:gd name="connsiteX8" fmla="*/ 1283284 w 1711909"/>
              <a:gd name="connsiteY8" fmla="*/ 1647130 h 164713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1285875 w 1374775"/>
              <a:gd name="connsiteY4" fmla="*/ 914400 h 1581150"/>
              <a:gd name="connsiteX5" fmla="*/ 1374775 w 1374775"/>
              <a:gd name="connsiteY5" fmla="*/ 1069975 h 1581150"/>
              <a:gd name="connsiteX6" fmla="*/ 1343025 w 1374775"/>
              <a:gd name="connsiteY6" fmla="*/ 1362075 h 1581150"/>
              <a:gd name="connsiteX7" fmla="*/ 1196975 w 1374775"/>
              <a:gd name="connsiteY7" fmla="*/ 1501775 h 1581150"/>
              <a:gd name="connsiteX8" fmla="*/ 946150 w 1374775"/>
              <a:gd name="connsiteY8" fmla="*/ 1581150 h 1581150"/>
              <a:gd name="connsiteX0" fmla="*/ 86171 w 1413321"/>
              <a:gd name="connsiteY0" fmla="*/ 0 h 1581150"/>
              <a:gd name="connsiteX1" fmla="*/ 114746 w 1413321"/>
              <a:gd name="connsiteY1" fmla="*/ 50800 h 1581150"/>
              <a:gd name="connsiteX2" fmla="*/ 114746 w 1413321"/>
              <a:gd name="connsiteY2" fmla="*/ 50800 h 1581150"/>
              <a:gd name="connsiteX3" fmla="*/ 38546 w 1413321"/>
              <a:gd name="connsiteY3" fmla="*/ 133350 h 1581150"/>
              <a:gd name="connsiteX4" fmla="*/ 781496 w 1413321"/>
              <a:gd name="connsiteY4" fmla="*/ 523875 h 1581150"/>
              <a:gd name="connsiteX5" fmla="*/ 1324421 w 1413321"/>
              <a:gd name="connsiteY5" fmla="*/ 914400 h 1581150"/>
              <a:gd name="connsiteX6" fmla="*/ 1413321 w 1413321"/>
              <a:gd name="connsiteY6" fmla="*/ 1069975 h 1581150"/>
              <a:gd name="connsiteX7" fmla="*/ 1381571 w 1413321"/>
              <a:gd name="connsiteY7" fmla="*/ 1362075 h 1581150"/>
              <a:gd name="connsiteX8" fmla="*/ 1235521 w 1413321"/>
              <a:gd name="connsiteY8" fmla="*/ 1501775 h 1581150"/>
              <a:gd name="connsiteX9" fmla="*/ 984696 w 1413321"/>
              <a:gd name="connsiteY9" fmla="*/ 1581150 h 158115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742950 w 1374775"/>
              <a:gd name="connsiteY4" fmla="*/ 523875 h 1581150"/>
              <a:gd name="connsiteX5" fmla="*/ 1285875 w 1374775"/>
              <a:gd name="connsiteY5" fmla="*/ 914400 h 1581150"/>
              <a:gd name="connsiteX6" fmla="*/ 1374775 w 1374775"/>
              <a:gd name="connsiteY6" fmla="*/ 1069975 h 1581150"/>
              <a:gd name="connsiteX7" fmla="*/ 1343025 w 1374775"/>
              <a:gd name="connsiteY7" fmla="*/ 1362075 h 1581150"/>
              <a:gd name="connsiteX8" fmla="*/ 1196975 w 1374775"/>
              <a:gd name="connsiteY8" fmla="*/ 1501775 h 1581150"/>
              <a:gd name="connsiteX9" fmla="*/ 946150 w 1374775"/>
              <a:gd name="connsiteY9" fmla="*/ 1581150 h 1581150"/>
              <a:gd name="connsiteX0" fmla="*/ 47625 w 1374775"/>
              <a:gd name="connsiteY0" fmla="*/ 0 h 1628775"/>
              <a:gd name="connsiteX1" fmla="*/ 76200 w 1374775"/>
              <a:gd name="connsiteY1" fmla="*/ 50800 h 1628775"/>
              <a:gd name="connsiteX2" fmla="*/ 76200 w 1374775"/>
              <a:gd name="connsiteY2" fmla="*/ 50800 h 1628775"/>
              <a:gd name="connsiteX3" fmla="*/ 0 w 1374775"/>
              <a:gd name="connsiteY3" fmla="*/ 133350 h 1628775"/>
              <a:gd name="connsiteX4" fmla="*/ 742950 w 1374775"/>
              <a:gd name="connsiteY4" fmla="*/ 523875 h 1628775"/>
              <a:gd name="connsiteX5" fmla="*/ 1285875 w 1374775"/>
              <a:gd name="connsiteY5" fmla="*/ 914400 h 1628775"/>
              <a:gd name="connsiteX6" fmla="*/ 1374775 w 1374775"/>
              <a:gd name="connsiteY6" fmla="*/ 1069975 h 1628775"/>
              <a:gd name="connsiteX7" fmla="*/ 1343025 w 1374775"/>
              <a:gd name="connsiteY7" fmla="*/ 1362075 h 1628775"/>
              <a:gd name="connsiteX8" fmla="*/ 1196975 w 1374775"/>
              <a:gd name="connsiteY8" fmla="*/ 1501775 h 1628775"/>
              <a:gd name="connsiteX9" fmla="*/ 1038225 w 1374775"/>
              <a:gd name="connsiteY9" fmla="*/ 1628775 h 1628775"/>
              <a:gd name="connsiteX0" fmla="*/ 47625 w 1374775"/>
              <a:gd name="connsiteY0" fmla="*/ 0 h 1628775"/>
              <a:gd name="connsiteX1" fmla="*/ 76200 w 1374775"/>
              <a:gd name="connsiteY1" fmla="*/ 50800 h 1628775"/>
              <a:gd name="connsiteX2" fmla="*/ 76200 w 1374775"/>
              <a:gd name="connsiteY2" fmla="*/ 50800 h 1628775"/>
              <a:gd name="connsiteX3" fmla="*/ 0 w 1374775"/>
              <a:gd name="connsiteY3" fmla="*/ 133350 h 1628775"/>
              <a:gd name="connsiteX4" fmla="*/ 742950 w 1374775"/>
              <a:gd name="connsiteY4" fmla="*/ 523875 h 1628775"/>
              <a:gd name="connsiteX5" fmla="*/ 1285875 w 1374775"/>
              <a:gd name="connsiteY5" fmla="*/ 914400 h 1628775"/>
              <a:gd name="connsiteX6" fmla="*/ 1374775 w 1374775"/>
              <a:gd name="connsiteY6" fmla="*/ 1069975 h 1628775"/>
              <a:gd name="connsiteX7" fmla="*/ 1343025 w 1374775"/>
              <a:gd name="connsiteY7" fmla="*/ 1362075 h 1628775"/>
              <a:gd name="connsiteX8" fmla="*/ 1038225 w 1374775"/>
              <a:gd name="connsiteY8" fmla="*/ 1628775 h 1628775"/>
              <a:gd name="connsiteX0" fmla="*/ 47625 w 1374775"/>
              <a:gd name="connsiteY0" fmla="*/ 0 h 1542029"/>
              <a:gd name="connsiteX1" fmla="*/ 76200 w 1374775"/>
              <a:gd name="connsiteY1" fmla="*/ 50800 h 1542029"/>
              <a:gd name="connsiteX2" fmla="*/ 76200 w 1374775"/>
              <a:gd name="connsiteY2" fmla="*/ 50800 h 1542029"/>
              <a:gd name="connsiteX3" fmla="*/ 0 w 1374775"/>
              <a:gd name="connsiteY3" fmla="*/ 133350 h 1542029"/>
              <a:gd name="connsiteX4" fmla="*/ 742950 w 1374775"/>
              <a:gd name="connsiteY4" fmla="*/ 523875 h 1542029"/>
              <a:gd name="connsiteX5" fmla="*/ 1285875 w 1374775"/>
              <a:gd name="connsiteY5" fmla="*/ 914400 h 1542029"/>
              <a:gd name="connsiteX6" fmla="*/ 1374775 w 1374775"/>
              <a:gd name="connsiteY6" fmla="*/ 1069975 h 1542029"/>
              <a:gd name="connsiteX7" fmla="*/ 1343025 w 1374775"/>
              <a:gd name="connsiteY7" fmla="*/ 1362075 h 1542029"/>
              <a:gd name="connsiteX8" fmla="*/ 765794 w 1374775"/>
              <a:gd name="connsiteY8" fmla="*/ 1542029 h 1542029"/>
              <a:gd name="connsiteX0" fmla="*/ 47625 w 1374775"/>
              <a:gd name="connsiteY0" fmla="*/ 0 h 1542029"/>
              <a:gd name="connsiteX1" fmla="*/ 76200 w 1374775"/>
              <a:gd name="connsiteY1" fmla="*/ 50800 h 1542029"/>
              <a:gd name="connsiteX2" fmla="*/ 76200 w 1374775"/>
              <a:gd name="connsiteY2" fmla="*/ 50800 h 1542029"/>
              <a:gd name="connsiteX3" fmla="*/ 0 w 1374775"/>
              <a:gd name="connsiteY3" fmla="*/ 133350 h 1542029"/>
              <a:gd name="connsiteX4" fmla="*/ 742950 w 1374775"/>
              <a:gd name="connsiteY4" fmla="*/ 523875 h 1542029"/>
              <a:gd name="connsiteX5" fmla="*/ 1285875 w 1374775"/>
              <a:gd name="connsiteY5" fmla="*/ 914400 h 1542029"/>
              <a:gd name="connsiteX6" fmla="*/ 1374775 w 1374775"/>
              <a:gd name="connsiteY6" fmla="*/ 1069975 h 1542029"/>
              <a:gd name="connsiteX7" fmla="*/ 1142637 w 1374775"/>
              <a:gd name="connsiteY7" fmla="*/ 1175273 h 1542029"/>
              <a:gd name="connsiteX8" fmla="*/ 765794 w 1374775"/>
              <a:gd name="connsiteY8" fmla="*/ 1542029 h 1542029"/>
              <a:gd name="connsiteX0" fmla="*/ 47625 w 1289594"/>
              <a:gd name="connsiteY0" fmla="*/ 0 h 1542029"/>
              <a:gd name="connsiteX1" fmla="*/ 76200 w 1289594"/>
              <a:gd name="connsiteY1" fmla="*/ 50800 h 1542029"/>
              <a:gd name="connsiteX2" fmla="*/ 76200 w 1289594"/>
              <a:gd name="connsiteY2" fmla="*/ 50800 h 1542029"/>
              <a:gd name="connsiteX3" fmla="*/ 0 w 1289594"/>
              <a:gd name="connsiteY3" fmla="*/ 133350 h 1542029"/>
              <a:gd name="connsiteX4" fmla="*/ 742950 w 1289594"/>
              <a:gd name="connsiteY4" fmla="*/ 523875 h 1542029"/>
              <a:gd name="connsiteX5" fmla="*/ 1285875 w 1289594"/>
              <a:gd name="connsiteY5" fmla="*/ 914400 h 1542029"/>
              <a:gd name="connsiteX6" fmla="*/ 1170659 w 1289594"/>
              <a:gd name="connsiteY6" fmla="*/ 963909 h 1542029"/>
              <a:gd name="connsiteX7" fmla="*/ 1142637 w 1289594"/>
              <a:gd name="connsiteY7" fmla="*/ 1175273 h 1542029"/>
              <a:gd name="connsiteX8" fmla="*/ 765794 w 1289594"/>
              <a:gd name="connsiteY8" fmla="*/ 1542029 h 1542029"/>
              <a:gd name="connsiteX0" fmla="*/ 47625 w 1170659"/>
              <a:gd name="connsiteY0" fmla="*/ 0 h 1542029"/>
              <a:gd name="connsiteX1" fmla="*/ 76200 w 1170659"/>
              <a:gd name="connsiteY1" fmla="*/ 50800 h 1542029"/>
              <a:gd name="connsiteX2" fmla="*/ 76200 w 1170659"/>
              <a:gd name="connsiteY2" fmla="*/ 50800 h 1542029"/>
              <a:gd name="connsiteX3" fmla="*/ 0 w 1170659"/>
              <a:gd name="connsiteY3" fmla="*/ 133350 h 1542029"/>
              <a:gd name="connsiteX4" fmla="*/ 742950 w 1170659"/>
              <a:gd name="connsiteY4" fmla="*/ 523875 h 1542029"/>
              <a:gd name="connsiteX5" fmla="*/ 1087073 w 1170659"/>
              <a:gd name="connsiteY5" fmla="*/ 790600 h 1542029"/>
              <a:gd name="connsiteX6" fmla="*/ 1170659 w 1170659"/>
              <a:gd name="connsiteY6" fmla="*/ 963909 h 1542029"/>
              <a:gd name="connsiteX7" fmla="*/ 1142637 w 1170659"/>
              <a:gd name="connsiteY7" fmla="*/ 1175273 h 1542029"/>
              <a:gd name="connsiteX8" fmla="*/ 765794 w 1170659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92147 w 1175733"/>
              <a:gd name="connsiteY5" fmla="*/ 790600 h 1542029"/>
              <a:gd name="connsiteX6" fmla="*/ 1175733 w 1175733"/>
              <a:gd name="connsiteY6" fmla="*/ 963909 h 1542029"/>
              <a:gd name="connsiteX7" fmla="*/ 1147711 w 1175733"/>
              <a:gd name="connsiteY7" fmla="*/ 1175273 h 1542029"/>
              <a:gd name="connsiteX8" fmla="*/ 770868 w 1175733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92147 w 1175733"/>
              <a:gd name="connsiteY5" fmla="*/ 790600 h 1542029"/>
              <a:gd name="connsiteX6" fmla="*/ 1175733 w 1175733"/>
              <a:gd name="connsiteY6" fmla="*/ 963909 h 1542029"/>
              <a:gd name="connsiteX7" fmla="*/ 1131047 w 1175733"/>
              <a:gd name="connsiteY7" fmla="*/ 1171132 h 1542029"/>
              <a:gd name="connsiteX8" fmla="*/ 770868 w 1175733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81279 w 1175733"/>
              <a:gd name="connsiteY5" fmla="*/ 806955 h 1542029"/>
              <a:gd name="connsiteX6" fmla="*/ 1175733 w 1175733"/>
              <a:gd name="connsiteY6" fmla="*/ 963909 h 1542029"/>
              <a:gd name="connsiteX7" fmla="*/ 1131047 w 1175733"/>
              <a:gd name="connsiteY7" fmla="*/ 1171132 h 1542029"/>
              <a:gd name="connsiteX8" fmla="*/ 770868 w 1175733"/>
              <a:gd name="connsiteY8" fmla="*/ 1542029 h 1542029"/>
              <a:gd name="connsiteX0" fmla="*/ 52699 w 1158758"/>
              <a:gd name="connsiteY0" fmla="*/ 0 h 1542029"/>
              <a:gd name="connsiteX1" fmla="*/ 81274 w 1158758"/>
              <a:gd name="connsiteY1" fmla="*/ 50800 h 1542029"/>
              <a:gd name="connsiteX2" fmla="*/ 81274 w 1158758"/>
              <a:gd name="connsiteY2" fmla="*/ 50800 h 1542029"/>
              <a:gd name="connsiteX3" fmla="*/ 0 w 1158758"/>
              <a:gd name="connsiteY3" fmla="*/ 170198 h 1542029"/>
              <a:gd name="connsiteX4" fmla="*/ 748024 w 1158758"/>
              <a:gd name="connsiteY4" fmla="*/ 523875 h 1542029"/>
              <a:gd name="connsiteX5" fmla="*/ 1081279 w 1158758"/>
              <a:gd name="connsiteY5" fmla="*/ 806955 h 1542029"/>
              <a:gd name="connsiteX6" fmla="*/ 1158758 w 1158758"/>
              <a:gd name="connsiteY6" fmla="*/ 966496 h 1542029"/>
              <a:gd name="connsiteX7" fmla="*/ 1131047 w 1158758"/>
              <a:gd name="connsiteY7" fmla="*/ 1171132 h 1542029"/>
              <a:gd name="connsiteX8" fmla="*/ 770868 w 1158758"/>
              <a:gd name="connsiteY8" fmla="*/ 1542029 h 1542029"/>
              <a:gd name="connsiteX0" fmla="*/ 52699 w 1158758"/>
              <a:gd name="connsiteY0" fmla="*/ 0 h 1249107"/>
              <a:gd name="connsiteX1" fmla="*/ 81274 w 1158758"/>
              <a:gd name="connsiteY1" fmla="*/ 50800 h 1249107"/>
              <a:gd name="connsiteX2" fmla="*/ 81274 w 1158758"/>
              <a:gd name="connsiteY2" fmla="*/ 50800 h 1249107"/>
              <a:gd name="connsiteX3" fmla="*/ 0 w 1158758"/>
              <a:gd name="connsiteY3" fmla="*/ 170198 h 1249107"/>
              <a:gd name="connsiteX4" fmla="*/ 748024 w 1158758"/>
              <a:gd name="connsiteY4" fmla="*/ 523875 h 1249107"/>
              <a:gd name="connsiteX5" fmla="*/ 1081279 w 1158758"/>
              <a:gd name="connsiteY5" fmla="*/ 806955 h 1249107"/>
              <a:gd name="connsiteX6" fmla="*/ 1158758 w 1158758"/>
              <a:gd name="connsiteY6" fmla="*/ 966496 h 1249107"/>
              <a:gd name="connsiteX7" fmla="*/ 1131047 w 1158758"/>
              <a:gd name="connsiteY7" fmla="*/ 1171132 h 1249107"/>
              <a:gd name="connsiteX8" fmla="*/ 1070944 w 1158758"/>
              <a:gd name="connsiteY8" fmla="*/ 1249107 h 1249107"/>
              <a:gd name="connsiteX0" fmla="*/ 52699 w 1158758"/>
              <a:gd name="connsiteY0" fmla="*/ 0 h 1171132"/>
              <a:gd name="connsiteX1" fmla="*/ 81274 w 1158758"/>
              <a:gd name="connsiteY1" fmla="*/ 50800 h 1171132"/>
              <a:gd name="connsiteX2" fmla="*/ 81274 w 1158758"/>
              <a:gd name="connsiteY2" fmla="*/ 50800 h 1171132"/>
              <a:gd name="connsiteX3" fmla="*/ 0 w 1158758"/>
              <a:gd name="connsiteY3" fmla="*/ 170198 h 1171132"/>
              <a:gd name="connsiteX4" fmla="*/ 748024 w 1158758"/>
              <a:gd name="connsiteY4" fmla="*/ 523875 h 1171132"/>
              <a:gd name="connsiteX5" fmla="*/ 1081279 w 1158758"/>
              <a:gd name="connsiteY5" fmla="*/ 806955 h 1171132"/>
              <a:gd name="connsiteX6" fmla="*/ 1158758 w 1158758"/>
              <a:gd name="connsiteY6" fmla="*/ 966496 h 1171132"/>
              <a:gd name="connsiteX7" fmla="*/ 1131047 w 1158758"/>
              <a:gd name="connsiteY7" fmla="*/ 1171132 h 1171132"/>
              <a:gd name="connsiteX0" fmla="*/ 52699 w 1158758"/>
              <a:gd name="connsiteY0" fmla="*/ 0 h 966496"/>
              <a:gd name="connsiteX1" fmla="*/ 81274 w 1158758"/>
              <a:gd name="connsiteY1" fmla="*/ 50800 h 966496"/>
              <a:gd name="connsiteX2" fmla="*/ 81274 w 1158758"/>
              <a:gd name="connsiteY2" fmla="*/ 50800 h 966496"/>
              <a:gd name="connsiteX3" fmla="*/ 0 w 1158758"/>
              <a:gd name="connsiteY3" fmla="*/ 170198 h 966496"/>
              <a:gd name="connsiteX4" fmla="*/ 748024 w 1158758"/>
              <a:gd name="connsiteY4" fmla="*/ 523875 h 966496"/>
              <a:gd name="connsiteX5" fmla="*/ 1081279 w 1158758"/>
              <a:gd name="connsiteY5" fmla="*/ 806955 h 966496"/>
              <a:gd name="connsiteX6" fmla="*/ 1158758 w 1158758"/>
              <a:gd name="connsiteY6" fmla="*/ 966496 h 966496"/>
              <a:gd name="connsiteX0" fmla="*/ 52699 w 1081279"/>
              <a:gd name="connsiteY0" fmla="*/ 0 h 806955"/>
              <a:gd name="connsiteX1" fmla="*/ 81274 w 1081279"/>
              <a:gd name="connsiteY1" fmla="*/ 50800 h 806955"/>
              <a:gd name="connsiteX2" fmla="*/ 81274 w 1081279"/>
              <a:gd name="connsiteY2" fmla="*/ 50800 h 806955"/>
              <a:gd name="connsiteX3" fmla="*/ 0 w 1081279"/>
              <a:gd name="connsiteY3" fmla="*/ 170198 h 806955"/>
              <a:gd name="connsiteX4" fmla="*/ 748024 w 1081279"/>
              <a:gd name="connsiteY4" fmla="*/ 523875 h 806955"/>
              <a:gd name="connsiteX5" fmla="*/ 1081279 w 1081279"/>
              <a:gd name="connsiteY5" fmla="*/ 806955 h 806955"/>
              <a:gd name="connsiteX0" fmla="*/ 52699 w 748024"/>
              <a:gd name="connsiteY0" fmla="*/ 0 h 523875"/>
              <a:gd name="connsiteX1" fmla="*/ 81274 w 748024"/>
              <a:gd name="connsiteY1" fmla="*/ 50800 h 523875"/>
              <a:gd name="connsiteX2" fmla="*/ 81274 w 748024"/>
              <a:gd name="connsiteY2" fmla="*/ 50800 h 523875"/>
              <a:gd name="connsiteX3" fmla="*/ 0 w 748024"/>
              <a:gd name="connsiteY3" fmla="*/ 170198 h 523875"/>
              <a:gd name="connsiteX4" fmla="*/ 748024 w 748024"/>
              <a:gd name="connsiteY4" fmla="*/ 523875 h 523875"/>
              <a:gd name="connsiteX0" fmla="*/ 52699 w 890243"/>
              <a:gd name="connsiteY0" fmla="*/ 0 h 619779"/>
              <a:gd name="connsiteX1" fmla="*/ 81274 w 890243"/>
              <a:gd name="connsiteY1" fmla="*/ 50800 h 619779"/>
              <a:gd name="connsiteX2" fmla="*/ 81274 w 890243"/>
              <a:gd name="connsiteY2" fmla="*/ 50800 h 619779"/>
              <a:gd name="connsiteX3" fmla="*/ 0 w 890243"/>
              <a:gd name="connsiteY3" fmla="*/ 170198 h 619779"/>
              <a:gd name="connsiteX4" fmla="*/ 890243 w 890243"/>
              <a:gd name="connsiteY4" fmla="*/ 619779 h 61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243" h="619779">
                <a:moveTo>
                  <a:pt x="52699" y="0"/>
                </a:moveTo>
                <a:lnTo>
                  <a:pt x="81274" y="50800"/>
                </a:lnTo>
                <a:lnTo>
                  <a:pt x="81274" y="50800"/>
                </a:lnTo>
                <a:cubicBezTo>
                  <a:pt x="55874" y="78317"/>
                  <a:pt x="25400" y="142681"/>
                  <a:pt x="0" y="170198"/>
                </a:cubicBezTo>
                <a:cubicBezTo>
                  <a:pt x="111125" y="249044"/>
                  <a:pt x="710030" y="513653"/>
                  <a:pt x="890243" y="61977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00A1422-C548-4214-9D1C-D8BA3A446E6D}"/>
              </a:ext>
            </a:extLst>
          </p:cNvPr>
          <p:cNvSpPr/>
          <p:nvPr/>
        </p:nvSpPr>
        <p:spPr>
          <a:xfrm rot="2501894">
            <a:off x="4425619" y="3452392"/>
            <a:ext cx="1026713" cy="952870"/>
          </a:xfrm>
          <a:custGeom>
            <a:avLst/>
            <a:gdLst>
              <a:gd name="connsiteX0" fmla="*/ 1473200 w 1473200"/>
              <a:gd name="connsiteY0" fmla="*/ 25400 h 1473200"/>
              <a:gd name="connsiteX1" fmla="*/ 1428750 w 1473200"/>
              <a:gd name="connsiteY1" fmla="*/ 0 h 1473200"/>
              <a:gd name="connsiteX2" fmla="*/ 1381125 w 1473200"/>
              <a:gd name="connsiteY2" fmla="*/ 12700 h 1473200"/>
              <a:gd name="connsiteX3" fmla="*/ 606425 w 1473200"/>
              <a:gd name="connsiteY3" fmla="*/ 1473200 h 1473200"/>
              <a:gd name="connsiteX4" fmla="*/ 387350 w 1473200"/>
              <a:gd name="connsiteY4" fmla="*/ 1339850 h 1473200"/>
              <a:gd name="connsiteX5" fmla="*/ 527050 w 1473200"/>
              <a:gd name="connsiteY5" fmla="*/ 1168400 h 1473200"/>
              <a:gd name="connsiteX6" fmla="*/ 320675 w 1473200"/>
              <a:gd name="connsiteY6" fmla="*/ 1038225 h 1473200"/>
              <a:gd name="connsiteX7" fmla="*/ 257175 w 1473200"/>
              <a:gd name="connsiteY7" fmla="*/ 1044575 h 1473200"/>
              <a:gd name="connsiteX8" fmla="*/ 193675 w 1473200"/>
              <a:gd name="connsiteY8" fmla="*/ 993775 h 1473200"/>
              <a:gd name="connsiteX9" fmla="*/ 149225 w 1473200"/>
              <a:gd name="connsiteY9" fmla="*/ 993775 h 1473200"/>
              <a:gd name="connsiteX10" fmla="*/ 60325 w 1473200"/>
              <a:gd name="connsiteY10" fmla="*/ 1108075 h 1473200"/>
              <a:gd name="connsiteX11" fmla="*/ 0 w 1473200"/>
              <a:gd name="connsiteY11" fmla="*/ 1279525 h 1473200"/>
              <a:gd name="connsiteX0" fmla="*/ 1473200 w 1473200"/>
              <a:gd name="connsiteY0" fmla="*/ 25400 h 1339850"/>
              <a:gd name="connsiteX1" fmla="*/ 1428750 w 1473200"/>
              <a:gd name="connsiteY1" fmla="*/ 0 h 1339850"/>
              <a:gd name="connsiteX2" fmla="*/ 1381125 w 1473200"/>
              <a:gd name="connsiteY2" fmla="*/ 12700 h 1339850"/>
              <a:gd name="connsiteX3" fmla="*/ 812800 w 1473200"/>
              <a:gd name="connsiteY3" fmla="*/ 1092200 h 1339850"/>
              <a:gd name="connsiteX4" fmla="*/ 387350 w 1473200"/>
              <a:gd name="connsiteY4" fmla="*/ 1339850 h 1339850"/>
              <a:gd name="connsiteX5" fmla="*/ 527050 w 1473200"/>
              <a:gd name="connsiteY5" fmla="*/ 1168400 h 1339850"/>
              <a:gd name="connsiteX6" fmla="*/ 320675 w 1473200"/>
              <a:gd name="connsiteY6" fmla="*/ 1038225 h 1339850"/>
              <a:gd name="connsiteX7" fmla="*/ 257175 w 1473200"/>
              <a:gd name="connsiteY7" fmla="*/ 1044575 h 1339850"/>
              <a:gd name="connsiteX8" fmla="*/ 193675 w 1473200"/>
              <a:gd name="connsiteY8" fmla="*/ 993775 h 1339850"/>
              <a:gd name="connsiteX9" fmla="*/ 149225 w 1473200"/>
              <a:gd name="connsiteY9" fmla="*/ 993775 h 1339850"/>
              <a:gd name="connsiteX10" fmla="*/ 60325 w 1473200"/>
              <a:gd name="connsiteY10" fmla="*/ 1108075 h 1339850"/>
              <a:gd name="connsiteX11" fmla="*/ 0 w 1473200"/>
              <a:gd name="connsiteY11" fmla="*/ 1279525 h 1339850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527050 w 1473200"/>
              <a:gd name="connsiteY5" fmla="*/ 1168400 h 1279525"/>
              <a:gd name="connsiteX6" fmla="*/ 320675 w 1473200"/>
              <a:gd name="connsiteY6" fmla="*/ 1038225 h 1279525"/>
              <a:gd name="connsiteX7" fmla="*/ 257175 w 1473200"/>
              <a:gd name="connsiteY7" fmla="*/ 1044575 h 1279525"/>
              <a:gd name="connsiteX8" fmla="*/ 193675 w 1473200"/>
              <a:gd name="connsiteY8" fmla="*/ 9937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320675 w 1473200"/>
              <a:gd name="connsiteY6" fmla="*/ 1038225 h 1279525"/>
              <a:gd name="connsiteX7" fmla="*/ 257175 w 1473200"/>
              <a:gd name="connsiteY7" fmla="*/ 1044575 h 1279525"/>
              <a:gd name="connsiteX8" fmla="*/ 193675 w 1473200"/>
              <a:gd name="connsiteY8" fmla="*/ 9937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257175 w 1473200"/>
              <a:gd name="connsiteY7" fmla="*/ 1044575 h 1279525"/>
              <a:gd name="connsiteX8" fmla="*/ 193675 w 1473200"/>
              <a:gd name="connsiteY8" fmla="*/ 9937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555625 w 1473200"/>
              <a:gd name="connsiteY7" fmla="*/ 831850 h 1279525"/>
              <a:gd name="connsiteX8" fmla="*/ 193675 w 1473200"/>
              <a:gd name="connsiteY8" fmla="*/ 9937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555625 w 1473200"/>
              <a:gd name="connsiteY7" fmla="*/ 831850 h 1279525"/>
              <a:gd name="connsiteX8" fmla="*/ 504825 w 1473200"/>
              <a:gd name="connsiteY8" fmla="*/ 7905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555625 w 1473200"/>
              <a:gd name="connsiteY7" fmla="*/ 831850 h 1279525"/>
              <a:gd name="connsiteX8" fmla="*/ 504825 w 1473200"/>
              <a:gd name="connsiteY8" fmla="*/ 790575 h 1279525"/>
              <a:gd name="connsiteX9" fmla="*/ 431800 w 1473200"/>
              <a:gd name="connsiteY9" fmla="*/ 79692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555625 w 1473200"/>
              <a:gd name="connsiteY7" fmla="*/ 831850 h 1279525"/>
              <a:gd name="connsiteX8" fmla="*/ 504825 w 1473200"/>
              <a:gd name="connsiteY8" fmla="*/ 790575 h 1279525"/>
              <a:gd name="connsiteX9" fmla="*/ 431800 w 1473200"/>
              <a:gd name="connsiteY9" fmla="*/ 796925 h 1279525"/>
              <a:gd name="connsiteX10" fmla="*/ 276225 w 1473200"/>
              <a:gd name="connsiteY10" fmla="*/ 911225 h 1279525"/>
              <a:gd name="connsiteX11" fmla="*/ 0 w 1473200"/>
              <a:gd name="connsiteY11" fmla="*/ 1279525 h 1279525"/>
              <a:gd name="connsiteX0" fmla="*/ 1196975 w 1196975"/>
              <a:gd name="connsiteY0" fmla="*/ 25400 h 1092200"/>
              <a:gd name="connsiteX1" fmla="*/ 1152525 w 1196975"/>
              <a:gd name="connsiteY1" fmla="*/ 0 h 1092200"/>
              <a:gd name="connsiteX2" fmla="*/ 1104900 w 1196975"/>
              <a:gd name="connsiteY2" fmla="*/ 12700 h 1092200"/>
              <a:gd name="connsiteX3" fmla="*/ 536575 w 1196975"/>
              <a:gd name="connsiteY3" fmla="*/ 1092200 h 1092200"/>
              <a:gd name="connsiteX4" fmla="*/ 365125 w 1196975"/>
              <a:gd name="connsiteY4" fmla="*/ 990600 h 1092200"/>
              <a:gd name="connsiteX5" fmla="*/ 428625 w 1196975"/>
              <a:gd name="connsiteY5" fmla="*/ 876300 h 1092200"/>
              <a:gd name="connsiteX6" fmla="*/ 336550 w 1196975"/>
              <a:gd name="connsiteY6" fmla="*/ 822325 h 1092200"/>
              <a:gd name="connsiteX7" fmla="*/ 279400 w 1196975"/>
              <a:gd name="connsiteY7" fmla="*/ 831850 h 1092200"/>
              <a:gd name="connsiteX8" fmla="*/ 228600 w 1196975"/>
              <a:gd name="connsiteY8" fmla="*/ 790575 h 1092200"/>
              <a:gd name="connsiteX9" fmla="*/ 155575 w 1196975"/>
              <a:gd name="connsiteY9" fmla="*/ 796925 h 1092200"/>
              <a:gd name="connsiteX10" fmla="*/ 0 w 1196975"/>
              <a:gd name="connsiteY10" fmla="*/ 911225 h 1092200"/>
              <a:gd name="connsiteX0" fmla="*/ 1196975 w 1196975"/>
              <a:gd name="connsiteY0" fmla="*/ 25400 h 1092200"/>
              <a:gd name="connsiteX1" fmla="*/ 1152525 w 1196975"/>
              <a:gd name="connsiteY1" fmla="*/ 0 h 1092200"/>
              <a:gd name="connsiteX2" fmla="*/ 1104900 w 1196975"/>
              <a:gd name="connsiteY2" fmla="*/ 12700 h 1092200"/>
              <a:gd name="connsiteX3" fmla="*/ 536575 w 1196975"/>
              <a:gd name="connsiteY3" fmla="*/ 1092200 h 1092200"/>
              <a:gd name="connsiteX4" fmla="*/ 365125 w 1196975"/>
              <a:gd name="connsiteY4" fmla="*/ 990600 h 1092200"/>
              <a:gd name="connsiteX5" fmla="*/ 428625 w 1196975"/>
              <a:gd name="connsiteY5" fmla="*/ 876300 h 1092200"/>
              <a:gd name="connsiteX6" fmla="*/ 336550 w 1196975"/>
              <a:gd name="connsiteY6" fmla="*/ 822325 h 1092200"/>
              <a:gd name="connsiteX7" fmla="*/ 279400 w 1196975"/>
              <a:gd name="connsiteY7" fmla="*/ 831850 h 1092200"/>
              <a:gd name="connsiteX8" fmla="*/ 228600 w 1196975"/>
              <a:gd name="connsiteY8" fmla="*/ 790575 h 1092200"/>
              <a:gd name="connsiteX9" fmla="*/ 155575 w 1196975"/>
              <a:gd name="connsiteY9" fmla="*/ 796925 h 1092200"/>
              <a:gd name="connsiteX10" fmla="*/ 0 w 1196975"/>
              <a:gd name="connsiteY10" fmla="*/ 911225 h 1092200"/>
              <a:gd name="connsiteX0" fmla="*/ 1196975 w 1196975"/>
              <a:gd name="connsiteY0" fmla="*/ 25400 h 1092200"/>
              <a:gd name="connsiteX1" fmla="*/ 1152525 w 1196975"/>
              <a:gd name="connsiteY1" fmla="*/ 0 h 1092200"/>
              <a:gd name="connsiteX2" fmla="*/ 1104900 w 1196975"/>
              <a:gd name="connsiteY2" fmla="*/ 12700 h 1092200"/>
              <a:gd name="connsiteX3" fmla="*/ 536575 w 1196975"/>
              <a:gd name="connsiteY3" fmla="*/ 1092200 h 1092200"/>
              <a:gd name="connsiteX4" fmla="*/ 365125 w 1196975"/>
              <a:gd name="connsiteY4" fmla="*/ 990600 h 1092200"/>
              <a:gd name="connsiteX5" fmla="*/ 428625 w 1196975"/>
              <a:gd name="connsiteY5" fmla="*/ 876300 h 1092200"/>
              <a:gd name="connsiteX6" fmla="*/ 336550 w 1196975"/>
              <a:gd name="connsiteY6" fmla="*/ 822325 h 1092200"/>
              <a:gd name="connsiteX7" fmla="*/ 279400 w 1196975"/>
              <a:gd name="connsiteY7" fmla="*/ 831850 h 1092200"/>
              <a:gd name="connsiteX8" fmla="*/ 204788 w 1196975"/>
              <a:gd name="connsiteY8" fmla="*/ 785813 h 1092200"/>
              <a:gd name="connsiteX9" fmla="*/ 155575 w 1196975"/>
              <a:gd name="connsiteY9" fmla="*/ 796925 h 1092200"/>
              <a:gd name="connsiteX10" fmla="*/ 0 w 1196975"/>
              <a:gd name="connsiteY10" fmla="*/ 911225 h 1092200"/>
              <a:gd name="connsiteX0" fmla="*/ 1137444 w 1137444"/>
              <a:gd name="connsiteY0" fmla="*/ 25400 h 1092200"/>
              <a:gd name="connsiteX1" fmla="*/ 1092994 w 1137444"/>
              <a:gd name="connsiteY1" fmla="*/ 0 h 1092200"/>
              <a:gd name="connsiteX2" fmla="*/ 1045369 w 1137444"/>
              <a:gd name="connsiteY2" fmla="*/ 12700 h 1092200"/>
              <a:gd name="connsiteX3" fmla="*/ 477044 w 1137444"/>
              <a:gd name="connsiteY3" fmla="*/ 1092200 h 1092200"/>
              <a:gd name="connsiteX4" fmla="*/ 305594 w 1137444"/>
              <a:gd name="connsiteY4" fmla="*/ 990600 h 1092200"/>
              <a:gd name="connsiteX5" fmla="*/ 369094 w 1137444"/>
              <a:gd name="connsiteY5" fmla="*/ 876300 h 1092200"/>
              <a:gd name="connsiteX6" fmla="*/ 277019 w 1137444"/>
              <a:gd name="connsiteY6" fmla="*/ 822325 h 1092200"/>
              <a:gd name="connsiteX7" fmla="*/ 219869 w 1137444"/>
              <a:gd name="connsiteY7" fmla="*/ 831850 h 1092200"/>
              <a:gd name="connsiteX8" fmla="*/ 145257 w 1137444"/>
              <a:gd name="connsiteY8" fmla="*/ 785813 h 1092200"/>
              <a:gd name="connsiteX9" fmla="*/ 96044 w 1137444"/>
              <a:gd name="connsiteY9" fmla="*/ 796925 h 1092200"/>
              <a:gd name="connsiteX10" fmla="*/ 0 w 1137444"/>
              <a:gd name="connsiteY10" fmla="*/ 935037 h 1092200"/>
              <a:gd name="connsiteX0" fmla="*/ 1105694 w 1105694"/>
              <a:gd name="connsiteY0" fmla="*/ 25400 h 1092200"/>
              <a:gd name="connsiteX1" fmla="*/ 1061244 w 1105694"/>
              <a:gd name="connsiteY1" fmla="*/ 0 h 1092200"/>
              <a:gd name="connsiteX2" fmla="*/ 1013619 w 1105694"/>
              <a:gd name="connsiteY2" fmla="*/ 12700 h 1092200"/>
              <a:gd name="connsiteX3" fmla="*/ 445294 w 1105694"/>
              <a:gd name="connsiteY3" fmla="*/ 1092200 h 1092200"/>
              <a:gd name="connsiteX4" fmla="*/ 273844 w 1105694"/>
              <a:gd name="connsiteY4" fmla="*/ 990600 h 1092200"/>
              <a:gd name="connsiteX5" fmla="*/ 337344 w 1105694"/>
              <a:gd name="connsiteY5" fmla="*/ 876300 h 1092200"/>
              <a:gd name="connsiteX6" fmla="*/ 245269 w 1105694"/>
              <a:gd name="connsiteY6" fmla="*/ 822325 h 1092200"/>
              <a:gd name="connsiteX7" fmla="*/ 188119 w 1105694"/>
              <a:gd name="connsiteY7" fmla="*/ 831850 h 1092200"/>
              <a:gd name="connsiteX8" fmla="*/ 113507 w 1105694"/>
              <a:gd name="connsiteY8" fmla="*/ 785813 h 1092200"/>
              <a:gd name="connsiteX9" fmla="*/ 64294 w 1105694"/>
              <a:gd name="connsiteY9" fmla="*/ 796925 h 1092200"/>
              <a:gd name="connsiteX10" fmla="*/ 0 w 1105694"/>
              <a:gd name="connsiteY10" fmla="*/ 865187 h 1092200"/>
              <a:gd name="connsiteX0" fmla="*/ 1202416 w 1202416"/>
              <a:gd name="connsiteY0" fmla="*/ 0 h 1106195"/>
              <a:gd name="connsiteX1" fmla="*/ 1061244 w 1202416"/>
              <a:gd name="connsiteY1" fmla="*/ 13995 h 1106195"/>
              <a:gd name="connsiteX2" fmla="*/ 1013619 w 1202416"/>
              <a:gd name="connsiteY2" fmla="*/ 26695 h 1106195"/>
              <a:gd name="connsiteX3" fmla="*/ 445294 w 1202416"/>
              <a:gd name="connsiteY3" fmla="*/ 1106195 h 1106195"/>
              <a:gd name="connsiteX4" fmla="*/ 273844 w 1202416"/>
              <a:gd name="connsiteY4" fmla="*/ 1004595 h 1106195"/>
              <a:gd name="connsiteX5" fmla="*/ 337344 w 1202416"/>
              <a:gd name="connsiteY5" fmla="*/ 890295 h 1106195"/>
              <a:gd name="connsiteX6" fmla="*/ 245269 w 1202416"/>
              <a:gd name="connsiteY6" fmla="*/ 836320 h 1106195"/>
              <a:gd name="connsiteX7" fmla="*/ 188119 w 1202416"/>
              <a:gd name="connsiteY7" fmla="*/ 845845 h 1106195"/>
              <a:gd name="connsiteX8" fmla="*/ 113507 w 1202416"/>
              <a:gd name="connsiteY8" fmla="*/ 799808 h 1106195"/>
              <a:gd name="connsiteX9" fmla="*/ 64294 w 1202416"/>
              <a:gd name="connsiteY9" fmla="*/ 810920 h 1106195"/>
              <a:gd name="connsiteX10" fmla="*/ 0 w 1202416"/>
              <a:gd name="connsiteY10" fmla="*/ 879182 h 1106195"/>
              <a:gd name="connsiteX0" fmla="*/ 1202416 w 1202416"/>
              <a:gd name="connsiteY0" fmla="*/ 0 h 1106195"/>
              <a:gd name="connsiteX1" fmla="*/ 1062019 w 1202416"/>
              <a:gd name="connsiteY1" fmla="*/ 547 h 1106195"/>
              <a:gd name="connsiteX2" fmla="*/ 1013619 w 1202416"/>
              <a:gd name="connsiteY2" fmla="*/ 26695 h 1106195"/>
              <a:gd name="connsiteX3" fmla="*/ 445294 w 1202416"/>
              <a:gd name="connsiteY3" fmla="*/ 1106195 h 1106195"/>
              <a:gd name="connsiteX4" fmla="*/ 273844 w 1202416"/>
              <a:gd name="connsiteY4" fmla="*/ 1004595 h 1106195"/>
              <a:gd name="connsiteX5" fmla="*/ 337344 w 1202416"/>
              <a:gd name="connsiteY5" fmla="*/ 890295 h 1106195"/>
              <a:gd name="connsiteX6" fmla="*/ 245269 w 1202416"/>
              <a:gd name="connsiteY6" fmla="*/ 836320 h 1106195"/>
              <a:gd name="connsiteX7" fmla="*/ 188119 w 1202416"/>
              <a:gd name="connsiteY7" fmla="*/ 845845 h 1106195"/>
              <a:gd name="connsiteX8" fmla="*/ 113507 w 1202416"/>
              <a:gd name="connsiteY8" fmla="*/ 799808 h 1106195"/>
              <a:gd name="connsiteX9" fmla="*/ 64294 w 1202416"/>
              <a:gd name="connsiteY9" fmla="*/ 810920 h 1106195"/>
              <a:gd name="connsiteX10" fmla="*/ 0 w 1202416"/>
              <a:gd name="connsiteY10" fmla="*/ 879182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62385 w 1251294"/>
              <a:gd name="connsiteY8" fmla="*/ 799808 h 1106195"/>
              <a:gd name="connsiteX9" fmla="*/ 113172 w 1251294"/>
              <a:gd name="connsiteY9" fmla="*/ 810920 h 1106195"/>
              <a:gd name="connsiteX10" fmla="*/ 0 w 1251294"/>
              <a:gd name="connsiteY10" fmla="*/ 849377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62385 w 1251294"/>
              <a:gd name="connsiteY8" fmla="*/ 799808 h 1106195"/>
              <a:gd name="connsiteX9" fmla="*/ 58151 w 1251294"/>
              <a:gd name="connsiteY9" fmla="*/ 770641 h 1106195"/>
              <a:gd name="connsiteX10" fmla="*/ 0 w 1251294"/>
              <a:gd name="connsiteY10" fmla="*/ 849377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21006 w 1251294"/>
              <a:gd name="connsiteY8" fmla="*/ 756943 h 1106195"/>
              <a:gd name="connsiteX9" fmla="*/ 58151 w 1251294"/>
              <a:gd name="connsiteY9" fmla="*/ 770641 h 1106195"/>
              <a:gd name="connsiteX10" fmla="*/ 0 w 1251294"/>
              <a:gd name="connsiteY10" fmla="*/ 849377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14702 w 1251294"/>
              <a:gd name="connsiteY8" fmla="*/ 778505 h 1106195"/>
              <a:gd name="connsiteX9" fmla="*/ 58151 w 1251294"/>
              <a:gd name="connsiteY9" fmla="*/ 770641 h 1106195"/>
              <a:gd name="connsiteX10" fmla="*/ 0 w 1251294"/>
              <a:gd name="connsiteY10" fmla="*/ 849377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14702 w 1251294"/>
              <a:gd name="connsiteY8" fmla="*/ 778505 h 1106195"/>
              <a:gd name="connsiteX9" fmla="*/ 45511 w 1251294"/>
              <a:gd name="connsiteY9" fmla="*/ 785091 h 1106195"/>
              <a:gd name="connsiteX10" fmla="*/ 0 w 1251294"/>
              <a:gd name="connsiteY10" fmla="*/ 849377 h 1106195"/>
              <a:gd name="connsiteX0" fmla="*/ 1251294 w 1251294"/>
              <a:gd name="connsiteY0" fmla="*/ 0 h 1004595"/>
              <a:gd name="connsiteX1" fmla="*/ 1110897 w 1251294"/>
              <a:gd name="connsiteY1" fmla="*/ 547 h 1004595"/>
              <a:gd name="connsiteX2" fmla="*/ 1062497 w 1251294"/>
              <a:gd name="connsiteY2" fmla="*/ 26695 h 1004595"/>
              <a:gd name="connsiteX3" fmla="*/ 549386 w 1251294"/>
              <a:gd name="connsiteY3" fmla="*/ 967706 h 1004595"/>
              <a:gd name="connsiteX4" fmla="*/ 322722 w 1251294"/>
              <a:gd name="connsiteY4" fmla="*/ 1004595 h 1004595"/>
              <a:gd name="connsiteX5" fmla="*/ 386222 w 1251294"/>
              <a:gd name="connsiteY5" fmla="*/ 890295 h 1004595"/>
              <a:gd name="connsiteX6" fmla="*/ 294147 w 1251294"/>
              <a:gd name="connsiteY6" fmla="*/ 836320 h 1004595"/>
              <a:gd name="connsiteX7" fmla="*/ 236997 w 1251294"/>
              <a:gd name="connsiteY7" fmla="*/ 845845 h 1004595"/>
              <a:gd name="connsiteX8" fmla="*/ 114702 w 1251294"/>
              <a:gd name="connsiteY8" fmla="*/ 778505 h 1004595"/>
              <a:gd name="connsiteX9" fmla="*/ 45511 w 1251294"/>
              <a:gd name="connsiteY9" fmla="*/ 785091 h 1004595"/>
              <a:gd name="connsiteX10" fmla="*/ 0 w 1251294"/>
              <a:gd name="connsiteY10" fmla="*/ 849377 h 1004595"/>
              <a:gd name="connsiteX0" fmla="*/ 1251294 w 1251294"/>
              <a:gd name="connsiteY0" fmla="*/ 0 h 1004595"/>
              <a:gd name="connsiteX1" fmla="*/ 1110897 w 1251294"/>
              <a:gd name="connsiteY1" fmla="*/ 547 h 1004595"/>
              <a:gd name="connsiteX2" fmla="*/ 1062497 w 1251294"/>
              <a:gd name="connsiteY2" fmla="*/ 26695 h 1004595"/>
              <a:gd name="connsiteX3" fmla="*/ 549386 w 1251294"/>
              <a:gd name="connsiteY3" fmla="*/ 967706 h 1004595"/>
              <a:gd name="connsiteX4" fmla="*/ 322722 w 1251294"/>
              <a:gd name="connsiteY4" fmla="*/ 1004595 h 1004595"/>
              <a:gd name="connsiteX5" fmla="*/ 449389 w 1251294"/>
              <a:gd name="connsiteY5" fmla="*/ 789371 h 1004595"/>
              <a:gd name="connsiteX6" fmla="*/ 294147 w 1251294"/>
              <a:gd name="connsiteY6" fmla="*/ 836320 h 1004595"/>
              <a:gd name="connsiteX7" fmla="*/ 236997 w 1251294"/>
              <a:gd name="connsiteY7" fmla="*/ 845845 h 1004595"/>
              <a:gd name="connsiteX8" fmla="*/ 114702 w 1251294"/>
              <a:gd name="connsiteY8" fmla="*/ 778505 h 1004595"/>
              <a:gd name="connsiteX9" fmla="*/ 45511 w 1251294"/>
              <a:gd name="connsiteY9" fmla="*/ 785091 h 1004595"/>
              <a:gd name="connsiteX10" fmla="*/ 0 w 1251294"/>
              <a:gd name="connsiteY10" fmla="*/ 849377 h 1004595"/>
              <a:gd name="connsiteX0" fmla="*/ 1251294 w 1251294"/>
              <a:gd name="connsiteY0" fmla="*/ 0 h 1004595"/>
              <a:gd name="connsiteX1" fmla="*/ 1110897 w 1251294"/>
              <a:gd name="connsiteY1" fmla="*/ 547 h 1004595"/>
              <a:gd name="connsiteX2" fmla="*/ 1062497 w 1251294"/>
              <a:gd name="connsiteY2" fmla="*/ 26695 h 1004595"/>
              <a:gd name="connsiteX3" fmla="*/ 549386 w 1251294"/>
              <a:gd name="connsiteY3" fmla="*/ 967706 h 1004595"/>
              <a:gd name="connsiteX4" fmla="*/ 322722 w 1251294"/>
              <a:gd name="connsiteY4" fmla="*/ 1004595 h 1004595"/>
              <a:gd name="connsiteX5" fmla="*/ 449389 w 1251294"/>
              <a:gd name="connsiteY5" fmla="*/ 789371 h 1004595"/>
              <a:gd name="connsiteX6" fmla="*/ 330418 w 1251294"/>
              <a:gd name="connsiteY6" fmla="*/ 733843 h 1004595"/>
              <a:gd name="connsiteX7" fmla="*/ 236997 w 1251294"/>
              <a:gd name="connsiteY7" fmla="*/ 845845 h 1004595"/>
              <a:gd name="connsiteX8" fmla="*/ 114702 w 1251294"/>
              <a:gd name="connsiteY8" fmla="*/ 778505 h 1004595"/>
              <a:gd name="connsiteX9" fmla="*/ 45511 w 1251294"/>
              <a:gd name="connsiteY9" fmla="*/ 785091 h 1004595"/>
              <a:gd name="connsiteX10" fmla="*/ 0 w 1251294"/>
              <a:gd name="connsiteY10" fmla="*/ 849377 h 1004595"/>
              <a:gd name="connsiteX0" fmla="*/ 1251294 w 1251294"/>
              <a:gd name="connsiteY0" fmla="*/ 0 h 967706"/>
              <a:gd name="connsiteX1" fmla="*/ 1110897 w 1251294"/>
              <a:gd name="connsiteY1" fmla="*/ 547 h 967706"/>
              <a:gd name="connsiteX2" fmla="*/ 1062497 w 1251294"/>
              <a:gd name="connsiteY2" fmla="*/ 26695 h 967706"/>
              <a:gd name="connsiteX3" fmla="*/ 549386 w 1251294"/>
              <a:gd name="connsiteY3" fmla="*/ 967706 h 967706"/>
              <a:gd name="connsiteX4" fmla="*/ 375997 w 1251294"/>
              <a:gd name="connsiteY4" fmla="*/ 899727 h 967706"/>
              <a:gd name="connsiteX5" fmla="*/ 449389 w 1251294"/>
              <a:gd name="connsiteY5" fmla="*/ 789371 h 967706"/>
              <a:gd name="connsiteX6" fmla="*/ 330418 w 1251294"/>
              <a:gd name="connsiteY6" fmla="*/ 733843 h 967706"/>
              <a:gd name="connsiteX7" fmla="*/ 236997 w 1251294"/>
              <a:gd name="connsiteY7" fmla="*/ 845845 h 967706"/>
              <a:gd name="connsiteX8" fmla="*/ 114702 w 1251294"/>
              <a:gd name="connsiteY8" fmla="*/ 778505 h 967706"/>
              <a:gd name="connsiteX9" fmla="*/ 45511 w 1251294"/>
              <a:gd name="connsiteY9" fmla="*/ 785091 h 967706"/>
              <a:gd name="connsiteX10" fmla="*/ 0 w 1251294"/>
              <a:gd name="connsiteY10" fmla="*/ 849377 h 967706"/>
              <a:gd name="connsiteX0" fmla="*/ 1251294 w 1251294"/>
              <a:gd name="connsiteY0" fmla="*/ 0 h 967706"/>
              <a:gd name="connsiteX1" fmla="*/ 1110897 w 1251294"/>
              <a:gd name="connsiteY1" fmla="*/ 547 h 967706"/>
              <a:gd name="connsiteX2" fmla="*/ 1062497 w 1251294"/>
              <a:gd name="connsiteY2" fmla="*/ 26695 h 967706"/>
              <a:gd name="connsiteX3" fmla="*/ 549386 w 1251294"/>
              <a:gd name="connsiteY3" fmla="*/ 967706 h 967706"/>
              <a:gd name="connsiteX4" fmla="*/ 379940 w 1251294"/>
              <a:gd name="connsiteY4" fmla="*/ 889835 h 967706"/>
              <a:gd name="connsiteX5" fmla="*/ 449389 w 1251294"/>
              <a:gd name="connsiteY5" fmla="*/ 789371 h 967706"/>
              <a:gd name="connsiteX6" fmla="*/ 330418 w 1251294"/>
              <a:gd name="connsiteY6" fmla="*/ 733843 h 967706"/>
              <a:gd name="connsiteX7" fmla="*/ 236997 w 1251294"/>
              <a:gd name="connsiteY7" fmla="*/ 845845 h 967706"/>
              <a:gd name="connsiteX8" fmla="*/ 114702 w 1251294"/>
              <a:gd name="connsiteY8" fmla="*/ 778505 h 967706"/>
              <a:gd name="connsiteX9" fmla="*/ 45511 w 1251294"/>
              <a:gd name="connsiteY9" fmla="*/ 785091 h 967706"/>
              <a:gd name="connsiteX10" fmla="*/ 0 w 1251294"/>
              <a:gd name="connsiteY10" fmla="*/ 849377 h 967706"/>
              <a:gd name="connsiteX0" fmla="*/ 1251294 w 1251294"/>
              <a:gd name="connsiteY0" fmla="*/ 0 h 967707"/>
              <a:gd name="connsiteX1" fmla="*/ 1110897 w 1251294"/>
              <a:gd name="connsiteY1" fmla="*/ 547 h 967707"/>
              <a:gd name="connsiteX2" fmla="*/ 1062497 w 1251294"/>
              <a:gd name="connsiteY2" fmla="*/ 26695 h 967707"/>
              <a:gd name="connsiteX3" fmla="*/ 549386 w 1251294"/>
              <a:gd name="connsiteY3" fmla="*/ 967707 h 967707"/>
              <a:gd name="connsiteX4" fmla="*/ 379940 w 1251294"/>
              <a:gd name="connsiteY4" fmla="*/ 889835 h 967707"/>
              <a:gd name="connsiteX5" fmla="*/ 449389 w 1251294"/>
              <a:gd name="connsiteY5" fmla="*/ 789371 h 967707"/>
              <a:gd name="connsiteX6" fmla="*/ 330418 w 1251294"/>
              <a:gd name="connsiteY6" fmla="*/ 733843 h 967707"/>
              <a:gd name="connsiteX7" fmla="*/ 236997 w 1251294"/>
              <a:gd name="connsiteY7" fmla="*/ 845845 h 967707"/>
              <a:gd name="connsiteX8" fmla="*/ 114702 w 1251294"/>
              <a:gd name="connsiteY8" fmla="*/ 778505 h 967707"/>
              <a:gd name="connsiteX9" fmla="*/ 45511 w 1251294"/>
              <a:gd name="connsiteY9" fmla="*/ 785091 h 967707"/>
              <a:gd name="connsiteX10" fmla="*/ 0 w 1251294"/>
              <a:gd name="connsiteY10" fmla="*/ 849377 h 967707"/>
              <a:gd name="connsiteX0" fmla="*/ 1251294 w 1251294"/>
              <a:gd name="connsiteY0" fmla="*/ 0 h 967707"/>
              <a:gd name="connsiteX1" fmla="*/ 1110897 w 1251294"/>
              <a:gd name="connsiteY1" fmla="*/ 547 h 967707"/>
              <a:gd name="connsiteX2" fmla="*/ 1062497 w 1251294"/>
              <a:gd name="connsiteY2" fmla="*/ 26695 h 967707"/>
              <a:gd name="connsiteX3" fmla="*/ 549386 w 1251294"/>
              <a:gd name="connsiteY3" fmla="*/ 967707 h 967707"/>
              <a:gd name="connsiteX4" fmla="*/ 393776 w 1251294"/>
              <a:gd name="connsiteY4" fmla="*/ 883886 h 967707"/>
              <a:gd name="connsiteX5" fmla="*/ 449389 w 1251294"/>
              <a:gd name="connsiteY5" fmla="*/ 789371 h 967707"/>
              <a:gd name="connsiteX6" fmla="*/ 330418 w 1251294"/>
              <a:gd name="connsiteY6" fmla="*/ 733843 h 967707"/>
              <a:gd name="connsiteX7" fmla="*/ 236997 w 1251294"/>
              <a:gd name="connsiteY7" fmla="*/ 845845 h 967707"/>
              <a:gd name="connsiteX8" fmla="*/ 114702 w 1251294"/>
              <a:gd name="connsiteY8" fmla="*/ 778505 h 967707"/>
              <a:gd name="connsiteX9" fmla="*/ 45511 w 1251294"/>
              <a:gd name="connsiteY9" fmla="*/ 785091 h 967707"/>
              <a:gd name="connsiteX10" fmla="*/ 0 w 1251294"/>
              <a:gd name="connsiteY10" fmla="*/ 849377 h 967707"/>
              <a:gd name="connsiteX0" fmla="*/ 1251294 w 1251294"/>
              <a:gd name="connsiteY0" fmla="*/ 0 h 967707"/>
              <a:gd name="connsiteX1" fmla="*/ 1110897 w 1251294"/>
              <a:gd name="connsiteY1" fmla="*/ 547 h 967707"/>
              <a:gd name="connsiteX2" fmla="*/ 1062497 w 1251294"/>
              <a:gd name="connsiteY2" fmla="*/ 26695 h 967707"/>
              <a:gd name="connsiteX3" fmla="*/ 549386 w 1251294"/>
              <a:gd name="connsiteY3" fmla="*/ 967707 h 967707"/>
              <a:gd name="connsiteX4" fmla="*/ 393776 w 1251294"/>
              <a:gd name="connsiteY4" fmla="*/ 883886 h 967707"/>
              <a:gd name="connsiteX5" fmla="*/ 449389 w 1251294"/>
              <a:gd name="connsiteY5" fmla="*/ 789371 h 967707"/>
              <a:gd name="connsiteX6" fmla="*/ 225550 w 1251294"/>
              <a:gd name="connsiteY6" fmla="*/ 680568 h 967707"/>
              <a:gd name="connsiteX7" fmla="*/ 236997 w 1251294"/>
              <a:gd name="connsiteY7" fmla="*/ 845845 h 967707"/>
              <a:gd name="connsiteX8" fmla="*/ 114702 w 1251294"/>
              <a:gd name="connsiteY8" fmla="*/ 778505 h 967707"/>
              <a:gd name="connsiteX9" fmla="*/ 45511 w 1251294"/>
              <a:gd name="connsiteY9" fmla="*/ 785091 h 967707"/>
              <a:gd name="connsiteX10" fmla="*/ 0 w 1251294"/>
              <a:gd name="connsiteY10" fmla="*/ 849377 h 967707"/>
              <a:gd name="connsiteX0" fmla="*/ 1251294 w 1251294"/>
              <a:gd name="connsiteY0" fmla="*/ 0 h 967707"/>
              <a:gd name="connsiteX1" fmla="*/ 1110897 w 1251294"/>
              <a:gd name="connsiteY1" fmla="*/ 547 h 967707"/>
              <a:gd name="connsiteX2" fmla="*/ 1062497 w 1251294"/>
              <a:gd name="connsiteY2" fmla="*/ 26695 h 967707"/>
              <a:gd name="connsiteX3" fmla="*/ 549386 w 1251294"/>
              <a:gd name="connsiteY3" fmla="*/ 967707 h 967707"/>
              <a:gd name="connsiteX4" fmla="*/ 393776 w 1251294"/>
              <a:gd name="connsiteY4" fmla="*/ 883886 h 967707"/>
              <a:gd name="connsiteX5" fmla="*/ 449389 w 1251294"/>
              <a:gd name="connsiteY5" fmla="*/ 789371 h 967707"/>
              <a:gd name="connsiteX6" fmla="*/ 225550 w 1251294"/>
              <a:gd name="connsiteY6" fmla="*/ 680568 h 967707"/>
              <a:gd name="connsiteX7" fmla="*/ 177968 w 1251294"/>
              <a:gd name="connsiteY7" fmla="*/ 758110 h 967707"/>
              <a:gd name="connsiteX8" fmla="*/ 114702 w 1251294"/>
              <a:gd name="connsiteY8" fmla="*/ 778505 h 967707"/>
              <a:gd name="connsiteX9" fmla="*/ 45511 w 1251294"/>
              <a:gd name="connsiteY9" fmla="*/ 785091 h 967707"/>
              <a:gd name="connsiteX10" fmla="*/ 0 w 1251294"/>
              <a:gd name="connsiteY10" fmla="*/ 849377 h 967707"/>
              <a:gd name="connsiteX0" fmla="*/ 1205783 w 1205783"/>
              <a:gd name="connsiteY0" fmla="*/ 0 h 967707"/>
              <a:gd name="connsiteX1" fmla="*/ 1065386 w 1205783"/>
              <a:gd name="connsiteY1" fmla="*/ 547 h 967707"/>
              <a:gd name="connsiteX2" fmla="*/ 1016986 w 1205783"/>
              <a:gd name="connsiteY2" fmla="*/ 26695 h 967707"/>
              <a:gd name="connsiteX3" fmla="*/ 503875 w 1205783"/>
              <a:gd name="connsiteY3" fmla="*/ 967707 h 967707"/>
              <a:gd name="connsiteX4" fmla="*/ 348265 w 1205783"/>
              <a:gd name="connsiteY4" fmla="*/ 883886 h 967707"/>
              <a:gd name="connsiteX5" fmla="*/ 403878 w 1205783"/>
              <a:gd name="connsiteY5" fmla="*/ 789371 h 967707"/>
              <a:gd name="connsiteX6" fmla="*/ 180039 w 1205783"/>
              <a:gd name="connsiteY6" fmla="*/ 680568 h 967707"/>
              <a:gd name="connsiteX7" fmla="*/ 132457 w 1205783"/>
              <a:gd name="connsiteY7" fmla="*/ 758110 h 967707"/>
              <a:gd name="connsiteX8" fmla="*/ 69191 w 1205783"/>
              <a:gd name="connsiteY8" fmla="*/ 778505 h 967707"/>
              <a:gd name="connsiteX9" fmla="*/ 0 w 1205783"/>
              <a:gd name="connsiteY9" fmla="*/ 785091 h 967707"/>
              <a:gd name="connsiteX0" fmla="*/ 1136592 w 1136592"/>
              <a:gd name="connsiteY0" fmla="*/ 0 h 967707"/>
              <a:gd name="connsiteX1" fmla="*/ 996195 w 1136592"/>
              <a:gd name="connsiteY1" fmla="*/ 547 h 967707"/>
              <a:gd name="connsiteX2" fmla="*/ 947795 w 1136592"/>
              <a:gd name="connsiteY2" fmla="*/ 26695 h 967707"/>
              <a:gd name="connsiteX3" fmla="*/ 434684 w 1136592"/>
              <a:gd name="connsiteY3" fmla="*/ 967707 h 967707"/>
              <a:gd name="connsiteX4" fmla="*/ 279074 w 1136592"/>
              <a:gd name="connsiteY4" fmla="*/ 883886 h 967707"/>
              <a:gd name="connsiteX5" fmla="*/ 334687 w 1136592"/>
              <a:gd name="connsiteY5" fmla="*/ 789371 h 967707"/>
              <a:gd name="connsiteX6" fmla="*/ 110848 w 1136592"/>
              <a:gd name="connsiteY6" fmla="*/ 680568 h 967707"/>
              <a:gd name="connsiteX7" fmla="*/ 63266 w 1136592"/>
              <a:gd name="connsiteY7" fmla="*/ 758110 h 967707"/>
              <a:gd name="connsiteX8" fmla="*/ 0 w 1136592"/>
              <a:gd name="connsiteY8" fmla="*/ 778505 h 967707"/>
              <a:gd name="connsiteX0" fmla="*/ 1073326 w 1073326"/>
              <a:gd name="connsiteY0" fmla="*/ 0 h 967707"/>
              <a:gd name="connsiteX1" fmla="*/ 932929 w 1073326"/>
              <a:gd name="connsiteY1" fmla="*/ 547 h 967707"/>
              <a:gd name="connsiteX2" fmla="*/ 884529 w 1073326"/>
              <a:gd name="connsiteY2" fmla="*/ 26695 h 967707"/>
              <a:gd name="connsiteX3" fmla="*/ 371418 w 1073326"/>
              <a:gd name="connsiteY3" fmla="*/ 967707 h 967707"/>
              <a:gd name="connsiteX4" fmla="*/ 215808 w 1073326"/>
              <a:gd name="connsiteY4" fmla="*/ 883886 h 967707"/>
              <a:gd name="connsiteX5" fmla="*/ 271421 w 1073326"/>
              <a:gd name="connsiteY5" fmla="*/ 789371 h 967707"/>
              <a:gd name="connsiteX6" fmla="*/ 47582 w 1073326"/>
              <a:gd name="connsiteY6" fmla="*/ 680568 h 967707"/>
              <a:gd name="connsiteX7" fmla="*/ 0 w 1073326"/>
              <a:gd name="connsiteY7" fmla="*/ 758110 h 967707"/>
              <a:gd name="connsiteX0" fmla="*/ 1083607 w 1083607"/>
              <a:gd name="connsiteY0" fmla="*/ 0 h 967707"/>
              <a:gd name="connsiteX1" fmla="*/ 943210 w 1083607"/>
              <a:gd name="connsiteY1" fmla="*/ 547 h 967707"/>
              <a:gd name="connsiteX2" fmla="*/ 894810 w 1083607"/>
              <a:gd name="connsiteY2" fmla="*/ 26695 h 967707"/>
              <a:gd name="connsiteX3" fmla="*/ 381699 w 1083607"/>
              <a:gd name="connsiteY3" fmla="*/ 967707 h 967707"/>
              <a:gd name="connsiteX4" fmla="*/ 226089 w 1083607"/>
              <a:gd name="connsiteY4" fmla="*/ 883886 h 967707"/>
              <a:gd name="connsiteX5" fmla="*/ 281702 w 1083607"/>
              <a:gd name="connsiteY5" fmla="*/ 789371 h 967707"/>
              <a:gd name="connsiteX6" fmla="*/ 57863 w 1083607"/>
              <a:gd name="connsiteY6" fmla="*/ 680568 h 967707"/>
              <a:gd name="connsiteX7" fmla="*/ 0 w 1083607"/>
              <a:gd name="connsiteY7" fmla="*/ 760890 h 967707"/>
              <a:gd name="connsiteX0" fmla="*/ 1065827 w 1065827"/>
              <a:gd name="connsiteY0" fmla="*/ 0 h 967707"/>
              <a:gd name="connsiteX1" fmla="*/ 925430 w 1065827"/>
              <a:gd name="connsiteY1" fmla="*/ 547 h 967707"/>
              <a:gd name="connsiteX2" fmla="*/ 877030 w 1065827"/>
              <a:gd name="connsiteY2" fmla="*/ 26695 h 967707"/>
              <a:gd name="connsiteX3" fmla="*/ 363919 w 1065827"/>
              <a:gd name="connsiteY3" fmla="*/ 967707 h 967707"/>
              <a:gd name="connsiteX4" fmla="*/ 208309 w 1065827"/>
              <a:gd name="connsiteY4" fmla="*/ 883886 h 967707"/>
              <a:gd name="connsiteX5" fmla="*/ 263922 w 1065827"/>
              <a:gd name="connsiteY5" fmla="*/ 789371 h 967707"/>
              <a:gd name="connsiteX6" fmla="*/ 40083 w 1065827"/>
              <a:gd name="connsiteY6" fmla="*/ 680568 h 967707"/>
              <a:gd name="connsiteX7" fmla="*/ 0 w 1065827"/>
              <a:gd name="connsiteY7" fmla="*/ 745050 h 967707"/>
              <a:gd name="connsiteX0" fmla="*/ 1065827 w 1065827"/>
              <a:gd name="connsiteY0" fmla="*/ 0 h 967707"/>
              <a:gd name="connsiteX1" fmla="*/ 925430 w 1065827"/>
              <a:gd name="connsiteY1" fmla="*/ 547 h 967707"/>
              <a:gd name="connsiteX2" fmla="*/ 877030 w 1065827"/>
              <a:gd name="connsiteY2" fmla="*/ 26695 h 967707"/>
              <a:gd name="connsiteX3" fmla="*/ 363919 w 1065827"/>
              <a:gd name="connsiteY3" fmla="*/ 967707 h 967707"/>
              <a:gd name="connsiteX4" fmla="*/ 221368 w 1065827"/>
              <a:gd name="connsiteY4" fmla="*/ 891386 h 967707"/>
              <a:gd name="connsiteX5" fmla="*/ 263922 w 1065827"/>
              <a:gd name="connsiteY5" fmla="*/ 789371 h 967707"/>
              <a:gd name="connsiteX6" fmla="*/ 40083 w 1065827"/>
              <a:gd name="connsiteY6" fmla="*/ 680568 h 967707"/>
              <a:gd name="connsiteX7" fmla="*/ 0 w 1065827"/>
              <a:gd name="connsiteY7" fmla="*/ 745050 h 967707"/>
              <a:gd name="connsiteX0" fmla="*/ 1065827 w 1065827"/>
              <a:gd name="connsiteY0" fmla="*/ 0 h 967707"/>
              <a:gd name="connsiteX1" fmla="*/ 925430 w 1065827"/>
              <a:gd name="connsiteY1" fmla="*/ 547 h 967707"/>
              <a:gd name="connsiteX2" fmla="*/ 877030 w 1065827"/>
              <a:gd name="connsiteY2" fmla="*/ 26695 h 967707"/>
              <a:gd name="connsiteX3" fmla="*/ 363919 w 1065827"/>
              <a:gd name="connsiteY3" fmla="*/ 967707 h 967707"/>
              <a:gd name="connsiteX4" fmla="*/ 221368 w 1065827"/>
              <a:gd name="connsiteY4" fmla="*/ 891386 h 967707"/>
              <a:gd name="connsiteX5" fmla="*/ 276594 w 1065827"/>
              <a:gd name="connsiteY5" fmla="*/ 803595 h 967707"/>
              <a:gd name="connsiteX6" fmla="*/ 40083 w 1065827"/>
              <a:gd name="connsiteY6" fmla="*/ 680568 h 967707"/>
              <a:gd name="connsiteX7" fmla="*/ 0 w 1065827"/>
              <a:gd name="connsiteY7" fmla="*/ 745050 h 967707"/>
              <a:gd name="connsiteX0" fmla="*/ 1026713 w 1026713"/>
              <a:gd name="connsiteY0" fmla="*/ 34302 h 967160"/>
              <a:gd name="connsiteX1" fmla="*/ 925430 w 1026713"/>
              <a:gd name="connsiteY1" fmla="*/ 0 h 967160"/>
              <a:gd name="connsiteX2" fmla="*/ 877030 w 1026713"/>
              <a:gd name="connsiteY2" fmla="*/ 26148 h 967160"/>
              <a:gd name="connsiteX3" fmla="*/ 363919 w 1026713"/>
              <a:gd name="connsiteY3" fmla="*/ 967160 h 967160"/>
              <a:gd name="connsiteX4" fmla="*/ 221368 w 1026713"/>
              <a:gd name="connsiteY4" fmla="*/ 890839 h 967160"/>
              <a:gd name="connsiteX5" fmla="*/ 276594 w 1026713"/>
              <a:gd name="connsiteY5" fmla="*/ 803048 h 967160"/>
              <a:gd name="connsiteX6" fmla="*/ 40083 w 1026713"/>
              <a:gd name="connsiteY6" fmla="*/ 680021 h 967160"/>
              <a:gd name="connsiteX7" fmla="*/ 0 w 1026713"/>
              <a:gd name="connsiteY7" fmla="*/ 744503 h 967160"/>
              <a:gd name="connsiteX0" fmla="*/ 1026713 w 1026713"/>
              <a:gd name="connsiteY0" fmla="*/ 24021 h 956879"/>
              <a:gd name="connsiteX1" fmla="*/ 928210 w 1026713"/>
              <a:gd name="connsiteY1" fmla="*/ 0 h 956879"/>
              <a:gd name="connsiteX2" fmla="*/ 877030 w 1026713"/>
              <a:gd name="connsiteY2" fmla="*/ 15867 h 956879"/>
              <a:gd name="connsiteX3" fmla="*/ 363919 w 1026713"/>
              <a:gd name="connsiteY3" fmla="*/ 956879 h 956879"/>
              <a:gd name="connsiteX4" fmla="*/ 221368 w 1026713"/>
              <a:gd name="connsiteY4" fmla="*/ 880558 h 956879"/>
              <a:gd name="connsiteX5" fmla="*/ 276594 w 1026713"/>
              <a:gd name="connsiteY5" fmla="*/ 792767 h 956879"/>
              <a:gd name="connsiteX6" fmla="*/ 40083 w 1026713"/>
              <a:gd name="connsiteY6" fmla="*/ 669740 h 956879"/>
              <a:gd name="connsiteX7" fmla="*/ 0 w 1026713"/>
              <a:gd name="connsiteY7" fmla="*/ 734222 h 956879"/>
              <a:gd name="connsiteX0" fmla="*/ 1026713 w 1026713"/>
              <a:gd name="connsiteY0" fmla="*/ 24021 h 956879"/>
              <a:gd name="connsiteX1" fmla="*/ 928210 w 1026713"/>
              <a:gd name="connsiteY1" fmla="*/ 0 h 956879"/>
              <a:gd name="connsiteX2" fmla="*/ 887375 w 1026713"/>
              <a:gd name="connsiteY2" fmla="*/ 70435 h 956879"/>
              <a:gd name="connsiteX3" fmla="*/ 363919 w 1026713"/>
              <a:gd name="connsiteY3" fmla="*/ 956879 h 956879"/>
              <a:gd name="connsiteX4" fmla="*/ 221368 w 1026713"/>
              <a:gd name="connsiteY4" fmla="*/ 880558 h 956879"/>
              <a:gd name="connsiteX5" fmla="*/ 276594 w 1026713"/>
              <a:gd name="connsiteY5" fmla="*/ 792767 h 956879"/>
              <a:gd name="connsiteX6" fmla="*/ 40083 w 1026713"/>
              <a:gd name="connsiteY6" fmla="*/ 669740 h 956879"/>
              <a:gd name="connsiteX7" fmla="*/ 0 w 1026713"/>
              <a:gd name="connsiteY7" fmla="*/ 734222 h 956879"/>
              <a:gd name="connsiteX0" fmla="*/ 1026713 w 1026713"/>
              <a:gd name="connsiteY0" fmla="*/ 24021 h 972654"/>
              <a:gd name="connsiteX1" fmla="*/ 928210 w 1026713"/>
              <a:gd name="connsiteY1" fmla="*/ 0 h 972654"/>
              <a:gd name="connsiteX2" fmla="*/ 887375 w 1026713"/>
              <a:gd name="connsiteY2" fmla="*/ 70435 h 972654"/>
              <a:gd name="connsiteX3" fmla="*/ 403488 w 1026713"/>
              <a:gd name="connsiteY3" fmla="*/ 972654 h 972654"/>
              <a:gd name="connsiteX4" fmla="*/ 221368 w 1026713"/>
              <a:gd name="connsiteY4" fmla="*/ 880558 h 972654"/>
              <a:gd name="connsiteX5" fmla="*/ 276594 w 1026713"/>
              <a:gd name="connsiteY5" fmla="*/ 792767 h 972654"/>
              <a:gd name="connsiteX6" fmla="*/ 40083 w 1026713"/>
              <a:gd name="connsiteY6" fmla="*/ 669740 h 972654"/>
              <a:gd name="connsiteX7" fmla="*/ 0 w 1026713"/>
              <a:gd name="connsiteY7" fmla="*/ 734222 h 972654"/>
              <a:gd name="connsiteX0" fmla="*/ 1026713 w 1026713"/>
              <a:gd name="connsiteY0" fmla="*/ 4237 h 952870"/>
              <a:gd name="connsiteX1" fmla="*/ 920322 w 1026713"/>
              <a:gd name="connsiteY1" fmla="*/ 0 h 952870"/>
              <a:gd name="connsiteX2" fmla="*/ 887375 w 1026713"/>
              <a:gd name="connsiteY2" fmla="*/ 50651 h 952870"/>
              <a:gd name="connsiteX3" fmla="*/ 403488 w 1026713"/>
              <a:gd name="connsiteY3" fmla="*/ 952870 h 952870"/>
              <a:gd name="connsiteX4" fmla="*/ 221368 w 1026713"/>
              <a:gd name="connsiteY4" fmla="*/ 860774 h 952870"/>
              <a:gd name="connsiteX5" fmla="*/ 276594 w 1026713"/>
              <a:gd name="connsiteY5" fmla="*/ 772983 h 952870"/>
              <a:gd name="connsiteX6" fmla="*/ 40083 w 1026713"/>
              <a:gd name="connsiteY6" fmla="*/ 649956 h 952870"/>
              <a:gd name="connsiteX7" fmla="*/ 0 w 1026713"/>
              <a:gd name="connsiteY7" fmla="*/ 714438 h 95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6713" h="952870">
                <a:moveTo>
                  <a:pt x="1026713" y="4237"/>
                </a:moveTo>
                <a:lnTo>
                  <a:pt x="920322" y="0"/>
                </a:lnTo>
                <a:lnTo>
                  <a:pt x="887375" y="50651"/>
                </a:lnTo>
                <a:lnTo>
                  <a:pt x="403488" y="952870"/>
                </a:lnTo>
                <a:lnTo>
                  <a:pt x="221368" y="860774"/>
                </a:lnTo>
                <a:lnTo>
                  <a:pt x="276594" y="772983"/>
                </a:lnTo>
                <a:lnTo>
                  <a:pt x="40083" y="649956"/>
                </a:lnTo>
                <a:lnTo>
                  <a:pt x="0" y="714438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E55D5FA-E6DF-40C0-9AF4-DF90640AF379}"/>
              </a:ext>
            </a:extLst>
          </p:cNvPr>
          <p:cNvSpPr/>
          <p:nvPr/>
        </p:nvSpPr>
        <p:spPr>
          <a:xfrm rot="2511181">
            <a:off x="4854597" y="3704712"/>
            <a:ext cx="357187" cy="150018"/>
          </a:xfrm>
          <a:custGeom>
            <a:avLst/>
            <a:gdLst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05566 w 569897"/>
              <a:gd name="connsiteY4" fmla="*/ 166688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12710 w 569897"/>
              <a:gd name="connsiteY4" fmla="*/ 173832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0507"/>
              <a:gd name="connsiteX1" fmla="*/ 346060 w 569897"/>
              <a:gd name="connsiteY1" fmla="*/ 90488 h 240507"/>
              <a:gd name="connsiteX2" fmla="*/ 298435 w 569897"/>
              <a:gd name="connsiteY2" fmla="*/ 95250 h 240507"/>
              <a:gd name="connsiteX3" fmla="*/ 250810 w 569897"/>
              <a:gd name="connsiteY3" fmla="*/ 173831 h 240507"/>
              <a:gd name="connsiteX4" fmla="*/ 212710 w 569897"/>
              <a:gd name="connsiteY4" fmla="*/ 173832 h 240507"/>
              <a:gd name="connsiteX5" fmla="*/ 174610 w 569897"/>
              <a:gd name="connsiteY5" fmla="*/ 240507 h 240507"/>
              <a:gd name="connsiteX6" fmla="*/ 88885 w 569897"/>
              <a:gd name="connsiteY6" fmla="*/ 240506 h 240507"/>
              <a:gd name="connsiteX7" fmla="*/ 779 w 569897"/>
              <a:gd name="connsiteY7" fmla="*/ 192881 h 240507"/>
              <a:gd name="connsiteX8" fmla="*/ 53166 w 569897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118 w 569118"/>
              <a:gd name="connsiteY0" fmla="*/ 150018 h 150019"/>
              <a:gd name="connsiteX1" fmla="*/ 345281 w 569118"/>
              <a:gd name="connsiteY1" fmla="*/ 0 h 150019"/>
              <a:gd name="connsiteX2" fmla="*/ 297656 w 569118"/>
              <a:gd name="connsiteY2" fmla="*/ 4762 h 150019"/>
              <a:gd name="connsiteX3" fmla="*/ 250031 w 569118"/>
              <a:gd name="connsiteY3" fmla="*/ 83343 h 150019"/>
              <a:gd name="connsiteX4" fmla="*/ 211931 w 569118"/>
              <a:gd name="connsiteY4" fmla="*/ 83344 h 150019"/>
              <a:gd name="connsiteX5" fmla="*/ 173831 w 569118"/>
              <a:gd name="connsiteY5" fmla="*/ 150019 h 150019"/>
              <a:gd name="connsiteX6" fmla="*/ 90487 w 569118"/>
              <a:gd name="connsiteY6" fmla="*/ 150018 h 150019"/>
              <a:gd name="connsiteX7" fmla="*/ 0 w 569118"/>
              <a:gd name="connsiteY7" fmla="*/ 102393 h 150019"/>
              <a:gd name="connsiteX0" fmla="*/ 645318 w 645318"/>
              <a:gd name="connsiteY0" fmla="*/ 150018 h 150019"/>
              <a:gd name="connsiteX1" fmla="*/ 421481 w 645318"/>
              <a:gd name="connsiteY1" fmla="*/ 0 h 150019"/>
              <a:gd name="connsiteX2" fmla="*/ 373856 w 645318"/>
              <a:gd name="connsiteY2" fmla="*/ 4762 h 150019"/>
              <a:gd name="connsiteX3" fmla="*/ 326231 w 645318"/>
              <a:gd name="connsiteY3" fmla="*/ 83343 h 150019"/>
              <a:gd name="connsiteX4" fmla="*/ 288131 w 645318"/>
              <a:gd name="connsiteY4" fmla="*/ 83344 h 150019"/>
              <a:gd name="connsiteX5" fmla="*/ 250031 w 645318"/>
              <a:gd name="connsiteY5" fmla="*/ 150019 h 150019"/>
              <a:gd name="connsiteX6" fmla="*/ 166687 w 645318"/>
              <a:gd name="connsiteY6" fmla="*/ 150018 h 150019"/>
              <a:gd name="connsiteX7" fmla="*/ 0 w 645318"/>
              <a:gd name="connsiteY7" fmla="*/ 134143 h 150019"/>
              <a:gd name="connsiteX0" fmla="*/ 478631 w 478631"/>
              <a:gd name="connsiteY0" fmla="*/ 150018 h 150019"/>
              <a:gd name="connsiteX1" fmla="*/ 254794 w 478631"/>
              <a:gd name="connsiteY1" fmla="*/ 0 h 150019"/>
              <a:gd name="connsiteX2" fmla="*/ 207169 w 478631"/>
              <a:gd name="connsiteY2" fmla="*/ 4762 h 150019"/>
              <a:gd name="connsiteX3" fmla="*/ 159544 w 478631"/>
              <a:gd name="connsiteY3" fmla="*/ 83343 h 150019"/>
              <a:gd name="connsiteX4" fmla="*/ 121444 w 478631"/>
              <a:gd name="connsiteY4" fmla="*/ 83344 h 150019"/>
              <a:gd name="connsiteX5" fmla="*/ 83344 w 478631"/>
              <a:gd name="connsiteY5" fmla="*/ 150019 h 150019"/>
              <a:gd name="connsiteX6" fmla="*/ 0 w 478631"/>
              <a:gd name="connsiteY6" fmla="*/ 150018 h 150019"/>
              <a:gd name="connsiteX0" fmla="*/ 395287 w 395287"/>
              <a:gd name="connsiteY0" fmla="*/ 150018 h 150019"/>
              <a:gd name="connsiteX1" fmla="*/ 171450 w 395287"/>
              <a:gd name="connsiteY1" fmla="*/ 0 h 150019"/>
              <a:gd name="connsiteX2" fmla="*/ 123825 w 395287"/>
              <a:gd name="connsiteY2" fmla="*/ 4762 h 150019"/>
              <a:gd name="connsiteX3" fmla="*/ 76200 w 395287"/>
              <a:gd name="connsiteY3" fmla="*/ 83343 h 150019"/>
              <a:gd name="connsiteX4" fmla="*/ 38100 w 395287"/>
              <a:gd name="connsiteY4" fmla="*/ 83344 h 150019"/>
              <a:gd name="connsiteX5" fmla="*/ 0 w 395287"/>
              <a:gd name="connsiteY5" fmla="*/ 150019 h 150019"/>
              <a:gd name="connsiteX0" fmla="*/ 357187 w 357187"/>
              <a:gd name="connsiteY0" fmla="*/ 150018 h 150018"/>
              <a:gd name="connsiteX1" fmla="*/ 133350 w 357187"/>
              <a:gd name="connsiteY1" fmla="*/ 0 h 150018"/>
              <a:gd name="connsiteX2" fmla="*/ 85725 w 357187"/>
              <a:gd name="connsiteY2" fmla="*/ 4762 h 150018"/>
              <a:gd name="connsiteX3" fmla="*/ 38100 w 357187"/>
              <a:gd name="connsiteY3" fmla="*/ 83343 h 150018"/>
              <a:gd name="connsiteX4" fmla="*/ 0 w 357187"/>
              <a:gd name="connsiteY4" fmla="*/ 83344 h 1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87" h="150018">
                <a:moveTo>
                  <a:pt x="357187" y="150018"/>
                </a:moveTo>
                <a:cubicBezTo>
                  <a:pt x="269081" y="87113"/>
                  <a:pt x="180975" y="24209"/>
                  <a:pt x="133350" y="0"/>
                </a:cubicBezTo>
                <a:lnTo>
                  <a:pt x="85725" y="4762"/>
                </a:lnTo>
                <a:lnTo>
                  <a:pt x="38100" y="83343"/>
                </a:lnTo>
                <a:lnTo>
                  <a:pt x="0" y="83344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91D9A74-E2BE-48C3-AD60-BEAA89037B83}"/>
              </a:ext>
            </a:extLst>
          </p:cNvPr>
          <p:cNvSpPr/>
          <p:nvPr/>
        </p:nvSpPr>
        <p:spPr>
          <a:xfrm rot="20358394">
            <a:off x="2916244" y="4559994"/>
            <a:ext cx="1519145" cy="186034"/>
          </a:xfrm>
          <a:prstGeom prst="rect">
            <a:avLst/>
          </a:prstGeom>
          <a:solidFill>
            <a:schemeClr val="bg1"/>
          </a:solidFill>
        </p:spPr>
        <p:txBody>
          <a:bodyPr wrap="squar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William R Harvey Way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2B9D32A-E228-43FC-B9E5-7C7E77521622}"/>
              </a:ext>
            </a:extLst>
          </p:cNvPr>
          <p:cNvSpPr/>
          <p:nvPr/>
        </p:nvSpPr>
        <p:spPr>
          <a:xfrm rot="4213096">
            <a:off x="5375000" y="4425214"/>
            <a:ext cx="134921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Emancipation Drive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4A300-ECBF-4467-8AA1-1B1906B4276E}"/>
              </a:ext>
            </a:extLst>
          </p:cNvPr>
          <p:cNvSpPr/>
          <p:nvPr/>
        </p:nvSpPr>
        <p:spPr>
          <a:xfrm rot="1857080">
            <a:off x="4521291" y="3089404"/>
            <a:ext cx="147931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Settlers Landing Road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640C8A5-C74F-46BF-BE0F-0C1A3B693D5C}"/>
              </a:ext>
            </a:extLst>
          </p:cNvPr>
          <p:cNvSpPr/>
          <p:nvPr/>
        </p:nvSpPr>
        <p:spPr>
          <a:xfrm rot="2200354">
            <a:off x="6375017" y="4036790"/>
            <a:ext cx="133100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West County Street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B8C11A2-1A32-4BDC-A9E0-DF7B5432435F}"/>
              </a:ext>
            </a:extLst>
          </p:cNvPr>
          <p:cNvSpPr/>
          <p:nvPr/>
        </p:nvSpPr>
        <p:spPr>
          <a:xfrm rot="18138769">
            <a:off x="6902264" y="4932731"/>
            <a:ext cx="130670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Bainbridge Avenue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D0D2E57-2B2C-474E-9C0E-93C55FDA7986}"/>
              </a:ext>
            </a:extLst>
          </p:cNvPr>
          <p:cNvSpPr/>
          <p:nvPr/>
        </p:nvSpPr>
        <p:spPr>
          <a:xfrm rot="2856445">
            <a:off x="7418032" y="6397504"/>
            <a:ext cx="1034770" cy="184666"/>
          </a:xfrm>
          <a:prstGeom prst="rect">
            <a:avLst/>
          </a:prstGeom>
          <a:solidFill>
            <a:schemeClr val="bg1"/>
          </a:solidFill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Downes Street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353D789-9988-4E13-958E-0E7F622119E8}"/>
              </a:ext>
            </a:extLst>
          </p:cNvPr>
          <p:cNvSpPr/>
          <p:nvPr/>
        </p:nvSpPr>
        <p:spPr>
          <a:xfrm rot="1753653">
            <a:off x="6146631" y="5409324"/>
            <a:ext cx="109574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Cameron Street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5FCDDB-722C-4056-B358-31E29BD07BD4}"/>
              </a:ext>
            </a:extLst>
          </p:cNvPr>
          <p:cNvSpPr/>
          <p:nvPr/>
        </p:nvSpPr>
        <p:spPr>
          <a:xfrm rot="19090707">
            <a:off x="8333064" y="6309871"/>
            <a:ext cx="118788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S Willard Avenue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59FC1A9-7D3B-489E-A944-AC8C6311785C}"/>
              </a:ext>
            </a:extLst>
          </p:cNvPr>
          <p:cNvSpPr/>
          <p:nvPr/>
        </p:nvSpPr>
        <p:spPr>
          <a:xfrm rot="3089341">
            <a:off x="6552925" y="6568576"/>
            <a:ext cx="90762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Interstate 64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9A4F4F0-C491-40F1-9DF7-B4062E720251}"/>
              </a:ext>
            </a:extLst>
          </p:cNvPr>
          <p:cNvSpPr/>
          <p:nvPr/>
        </p:nvSpPr>
        <p:spPr>
          <a:xfrm>
            <a:off x="5010845" y="5513585"/>
            <a:ext cx="828240" cy="184666"/>
          </a:xfrm>
          <a:prstGeom prst="rect">
            <a:avLst/>
          </a:prstGeom>
          <a:solidFill>
            <a:schemeClr val="bg1"/>
          </a:solidFill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Shore Road</a:t>
            </a:r>
          </a:p>
        </p:txBody>
      </p:sp>
      <p:sp>
        <p:nvSpPr>
          <p:cNvPr id="85" name="Text Box 8">
            <a:extLst>
              <a:ext uri="{FF2B5EF4-FFF2-40B4-BE49-F238E27FC236}">
                <a16:creationId xmlns:a16="http://schemas.microsoft.com/office/drawing/2014/main" id="{0B7C6A8C-E5FC-4F61-AB47-800C004D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34" y="2806245"/>
            <a:ext cx="785451" cy="2414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Mill Point Park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 Box 8">
            <a:extLst>
              <a:ext uri="{FF2B5EF4-FFF2-40B4-BE49-F238E27FC236}">
                <a16:creationId xmlns:a16="http://schemas.microsoft.com/office/drawing/2014/main" id="{73C70DD4-665E-41FB-BF53-B987E911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76" y="5137212"/>
            <a:ext cx="838200" cy="2414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Armstrong Stadium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8">
            <a:extLst>
              <a:ext uri="{FF2B5EF4-FFF2-40B4-BE49-F238E27FC236}">
                <a16:creationId xmlns:a16="http://schemas.microsoft.com/office/drawing/2014/main" id="{1CFD0ECA-A140-49FA-AE79-D10537D21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648" y="2478448"/>
            <a:ext cx="964152" cy="2414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Woodlands Golf Course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 Box 8">
            <a:extLst>
              <a:ext uri="{FF2B5EF4-FFF2-40B4-BE49-F238E27FC236}">
                <a16:creationId xmlns:a16="http://schemas.microsoft.com/office/drawing/2014/main" id="{1FB987C4-9E68-45B8-A5C3-486A74A93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917" y="4513690"/>
            <a:ext cx="737769" cy="45400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Hampton National Cemetery Phoebus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63DA04C-2DD3-4A67-8522-AE071ECEE304}"/>
              </a:ext>
            </a:extLst>
          </p:cNvPr>
          <p:cNvSpPr/>
          <p:nvPr/>
        </p:nvSpPr>
        <p:spPr>
          <a:xfrm rot="1963485">
            <a:off x="2379679" y="4471980"/>
            <a:ext cx="6047994" cy="1422186"/>
          </a:xfrm>
          <a:custGeom>
            <a:avLst/>
            <a:gdLst>
              <a:gd name="connsiteX0" fmla="*/ 0 w 6996113"/>
              <a:gd name="connsiteY0" fmla="*/ 604837 h 1204912"/>
              <a:gd name="connsiteX1" fmla="*/ 157163 w 6996113"/>
              <a:gd name="connsiteY1" fmla="*/ 423862 h 1204912"/>
              <a:gd name="connsiteX2" fmla="*/ 1243013 w 6996113"/>
              <a:gd name="connsiteY2" fmla="*/ 0 h 1204912"/>
              <a:gd name="connsiteX3" fmla="*/ 2076450 w 6996113"/>
              <a:gd name="connsiteY3" fmla="*/ 390525 h 1204912"/>
              <a:gd name="connsiteX4" fmla="*/ 2371725 w 6996113"/>
              <a:gd name="connsiteY4" fmla="*/ 381000 h 1204912"/>
              <a:gd name="connsiteX5" fmla="*/ 2619375 w 6996113"/>
              <a:gd name="connsiteY5" fmla="*/ 485775 h 1204912"/>
              <a:gd name="connsiteX6" fmla="*/ 4614863 w 6996113"/>
              <a:gd name="connsiteY6" fmla="*/ 852487 h 1204912"/>
              <a:gd name="connsiteX7" fmla="*/ 5267325 w 6996113"/>
              <a:gd name="connsiteY7" fmla="*/ 1066800 h 1204912"/>
              <a:gd name="connsiteX8" fmla="*/ 5529263 w 6996113"/>
              <a:gd name="connsiteY8" fmla="*/ 1057275 h 1204912"/>
              <a:gd name="connsiteX9" fmla="*/ 5619750 w 6996113"/>
              <a:gd name="connsiteY9" fmla="*/ 1100137 h 1204912"/>
              <a:gd name="connsiteX10" fmla="*/ 5629275 w 6996113"/>
              <a:gd name="connsiteY10" fmla="*/ 1204912 h 1204912"/>
              <a:gd name="connsiteX11" fmla="*/ 5938838 w 6996113"/>
              <a:gd name="connsiteY11" fmla="*/ 1185862 h 1204912"/>
              <a:gd name="connsiteX12" fmla="*/ 6062663 w 6996113"/>
              <a:gd name="connsiteY12" fmla="*/ 1143000 h 1204912"/>
              <a:gd name="connsiteX13" fmla="*/ 6157913 w 6996113"/>
              <a:gd name="connsiteY13" fmla="*/ 1166812 h 1204912"/>
              <a:gd name="connsiteX14" fmla="*/ 6624638 w 6996113"/>
              <a:gd name="connsiteY14" fmla="*/ 1128712 h 1204912"/>
              <a:gd name="connsiteX15" fmla="*/ 6677025 w 6996113"/>
              <a:gd name="connsiteY15" fmla="*/ 833437 h 1204912"/>
              <a:gd name="connsiteX16" fmla="*/ 6938963 w 6996113"/>
              <a:gd name="connsiteY16" fmla="*/ 838200 h 1204912"/>
              <a:gd name="connsiteX17" fmla="*/ 6958013 w 6996113"/>
              <a:gd name="connsiteY17" fmla="*/ 738187 h 1204912"/>
              <a:gd name="connsiteX18" fmla="*/ 6996113 w 6996113"/>
              <a:gd name="connsiteY18" fmla="*/ 633412 h 1204912"/>
              <a:gd name="connsiteX0" fmla="*/ 0 w 6996113"/>
              <a:gd name="connsiteY0" fmla="*/ 619125 h 1219200"/>
              <a:gd name="connsiteX1" fmla="*/ 157163 w 6996113"/>
              <a:gd name="connsiteY1" fmla="*/ 438150 h 1219200"/>
              <a:gd name="connsiteX2" fmla="*/ 1300163 w 6996113"/>
              <a:gd name="connsiteY2" fmla="*/ 0 h 1219200"/>
              <a:gd name="connsiteX3" fmla="*/ 2076450 w 6996113"/>
              <a:gd name="connsiteY3" fmla="*/ 404813 h 1219200"/>
              <a:gd name="connsiteX4" fmla="*/ 2371725 w 6996113"/>
              <a:gd name="connsiteY4" fmla="*/ 395288 h 1219200"/>
              <a:gd name="connsiteX5" fmla="*/ 2619375 w 6996113"/>
              <a:gd name="connsiteY5" fmla="*/ 500063 h 1219200"/>
              <a:gd name="connsiteX6" fmla="*/ 4614863 w 6996113"/>
              <a:gd name="connsiteY6" fmla="*/ 866775 h 1219200"/>
              <a:gd name="connsiteX7" fmla="*/ 5267325 w 6996113"/>
              <a:gd name="connsiteY7" fmla="*/ 1081088 h 1219200"/>
              <a:gd name="connsiteX8" fmla="*/ 5529263 w 6996113"/>
              <a:gd name="connsiteY8" fmla="*/ 1071563 h 1219200"/>
              <a:gd name="connsiteX9" fmla="*/ 5619750 w 6996113"/>
              <a:gd name="connsiteY9" fmla="*/ 1114425 h 1219200"/>
              <a:gd name="connsiteX10" fmla="*/ 5629275 w 6996113"/>
              <a:gd name="connsiteY10" fmla="*/ 1219200 h 1219200"/>
              <a:gd name="connsiteX11" fmla="*/ 5938838 w 6996113"/>
              <a:gd name="connsiteY11" fmla="*/ 1200150 h 1219200"/>
              <a:gd name="connsiteX12" fmla="*/ 6062663 w 6996113"/>
              <a:gd name="connsiteY12" fmla="*/ 1157288 h 1219200"/>
              <a:gd name="connsiteX13" fmla="*/ 6157913 w 6996113"/>
              <a:gd name="connsiteY13" fmla="*/ 1181100 h 1219200"/>
              <a:gd name="connsiteX14" fmla="*/ 6624638 w 6996113"/>
              <a:gd name="connsiteY14" fmla="*/ 1143000 h 1219200"/>
              <a:gd name="connsiteX15" fmla="*/ 6677025 w 6996113"/>
              <a:gd name="connsiteY15" fmla="*/ 847725 h 1219200"/>
              <a:gd name="connsiteX16" fmla="*/ 6938963 w 6996113"/>
              <a:gd name="connsiteY16" fmla="*/ 852488 h 1219200"/>
              <a:gd name="connsiteX17" fmla="*/ 6958013 w 6996113"/>
              <a:gd name="connsiteY17" fmla="*/ 752475 h 1219200"/>
              <a:gd name="connsiteX18" fmla="*/ 6996113 w 6996113"/>
              <a:gd name="connsiteY18" fmla="*/ 647700 h 1219200"/>
              <a:gd name="connsiteX0" fmla="*/ 0 w 6996113"/>
              <a:gd name="connsiteY0" fmla="*/ 619125 h 1219200"/>
              <a:gd name="connsiteX1" fmla="*/ 157163 w 6996113"/>
              <a:gd name="connsiteY1" fmla="*/ 438150 h 1219200"/>
              <a:gd name="connsiteX2" fmla="*/ 1300163 w 6996113"/>
              <a:gd name="connsiteY2" fmla="*/ 0 h 1219200"/>
              <a:gd name="connsiteX3" fmla="*/ 2062163 w 6996113"/>
              <a:gd name="connsiteY3" fmla="*/ 409575 h 1219200"/>
              <a:gd name="connsiteX4" fmla="*/ 2371725 w 6996113"/>
              <a:gd name="connsiteY4" fmla="*/ 395288 h 1219200"/>
              <a:gd name="connsiteX5" fmla="*/ 2619375 w 6996113"/>
              <a:gd name="connsiteY5" fmla="*/ 500063 h 1219200"/>
              <a:gd name="connsiteX6" fmla="*/ 4614863 w 6996113"/>
              <a:gd name="connsiteY6" fmla="*/ 866775 h 1219200"/>
              <a:gd name="connsiteX7" fmla="*/ 5267325 w 6996113"/>
              <a:gd name="connsiteY7" fmla="*/ 1081088 h 1219200"/>
              <a:gd name="connsiteX8" fmla="*/ 5529263 w 6996113"/>
              <a:gd name="connsiteY8" fmla="*/ 1071563 h 1219200"/>
              <a:gd name="connsiteX9" fmla="*/ 5619750 w 6996113"/>
              <a:gd name="connsiteY9" fmla="*/ 1114425 h 1219200"/>
              <a:gd name="connsiteX10" fmla="*/ 5629275 w 6996113"/>
              <a:gd name="connsiteY10" fmla="*/ 1219200 h 1219200"/>
              <a:gd name="connsiteX11" fmla="*/ 5938838 w 6996113"/>
              <a:gd name="connsiteY11" fmla="*/ 1200150 h 1219200"/>
              <a:gd name="connsiteX12" fmla="*/ 6062663 w 6996113"/>
              <a:gd name="connsiteY12" fmla="*/ 1157288 h 1219200"/>
              <a:gd name="connsiteX13" fmla="*/ 6157913 w 6996113"/>
              <a:gd name="connsiteY13" fmla="*/ 1181100 h 1219200"/>
              <a:gd name="connsiteX14" fmla="*/ 6624638 w 6996113"/>
              <a:gd name="connsiteY14" fmla="*/ 1143000 h 1219200"/>
              <a:gd name="connsiteX15" fmla="*/ 6677025 w 6996113"/>
              <a:gd name="connsiteY15" fmla="*/ 847725 h 1219200"/>
              <a:gd name="connsiteX16" fmla="*/ 6938963 w 6996113"/>
              <a:gd name="connsiteY16" fmla="*/ 852488 h 1219200"/>
              <a:gd name="connsiteX17" fmla="*/ 6958013 w 6996113"/>
              <a:gd name="connsiteY17" fmla="*/ 752475 h 1219200"/>
              <a:gd name="connsiteX18" fmla="*/ 6996113 w 6996113"/>
              <a:gd name="connsiteY18" fmla="*/ 647700 h 1219200"/>
              <a:gd name="connsiteX0" fmla="*/ 0 w 6958013"/>
              <a:gd name="connsiteY0" fmla="*/ 619125 h 1219200"/>
              <a:gd name="connsiteX1" fmla="*/ 157163 w 6958013"/>
              <a:gd name="connsiteY1" fmla="*/ 438150 h 1219200"/>
              <a:gd name="connsiteX2" fmla="*/ 1300163 w 6958013"/>
              <a:gd name="connsiteY2" fmla="*/ 0 h 1219200"/>
              <a:gd name="connsiteX3" fmla="*/ 2062163 w 6958013"/>
              <a:gd name="connsiteY3" fmla="*/ 409575 h 1219200"/>
              <a:gd name="connsiteX4" fmla="*/ 2371725 w 6958013"/>
              <a:gd name="connsiteY4" fmla="*/ 395288 h 1219200"/>
              <a:gd name="connsiteX5" fmla="*/ 2619375 w 6958013"/>
              <a:gd name="connsiteY5" fmla="*/ 500063 h 1219200"/>
              <a:gd name="connsiteX6" fmla="*/ 4614863 w 6958013"/>
              <a:gd name="connsiteY6" fmla="*/ 866775 h 1219200"/>
              <a:gd name="connsiteX7" fmla="*/ 5267325 w 6958013"/>
              <a:gd name="connsiteY7" fmla="*/ 1081088 h 1219200"/>
              <a:gd name="connsiteX8" fmla="*/ 5529263 w 6958013"/>
              <a:gd name="connsiteY8" fmla="*/ 1071563 h 1219200"/>
              <a:gd name="connsiteX9" fmla="*/ 5619750 w 6958013"/>
              <a:gd name="connsiteY9" fmla="*/ 1114425 h 1219200"/>
              <a:gd name="connsiteX10" fmla="*/ 5629275 w 6958013"/>
              <a:gd name="connsiteY10" fmla="*/ 1219200 h 1219200"/>
              <a:gd name="connsiteX11" fmla="*/ 5938838 w 6958013"/>
              <a:gd name="connsiteY11" fmla="*/ 1200150 h 1219200"/>
              <a:gd name="connsiteX12" fmla="*/ 6062663 w 6958013"/>
              <a:gd name="connsiteY12" fmla="*/ 1157288 h 1219200"/>
              <a:gd name="connsiteX13" fmla="*/ 6157913 w 6958013"/>
              <a:gd name="connsiteY13" fmla="*/ 1181100 h 1219200"/>
              <a:gd name="connsiteX14" fmla="*/ 6624638 w 6958013"/>
              <a:gd name="connsiteY14" fmla="*/ 1143000 h 1219200"/>
              <a:gd name="connsiteX15" fmla="*/ 6677025 w 6958013"/>
              <a:gd name="connsiteY15" fmla="*/ 847725 h 1219200"/>
              <a:gd name="connsiteX16" fmla="*/ 6938963 w 6958013"/>
              <a:gd name="connsiteY16" fmla="*/ 852488 h 1219200"/>
              <a:gd name="connsiteX17" fmla="*/ 6958013 w 6958013"/>
              <a:gd name="connsiteY17" fmla="*/ 752475 h 1219200"/>
              <a:gd name="connsiteX0" fmla="*/ 0 w 6938963"/>
              <a:gd name="connsiteY0" fmla="*/ 619125 h 1219200"/>
              <a:gd name="connsiteX1" fmla="*/ 157163 w 6938963"/>
              <a:gd name="connsiteY1" fmla="*/ 438150 h 1219200"/>
              <a:gd name="connsiteX2" fmla="*/ 1300163 w 6938963"/>
              <a:gd name="connsiteY2" fmla="*/ 0 h 1219200"/>
              <a:gd name="connsiteX3" fmla="*/ 2062163 w 6938963"/>
              <a:gd name="connsiteY3" fmla="*/ 409575 h 1219200"/>
              <a:gd name="connsiteX4" fmla="*/ 2371725 w 6938963"/>
              <a:gd name="connsiteY4" fmla="*/ 395288 h 1219200"/>
              <a:gd name="connsiteX5" fmla="*/ 2619375 w 6938963"/>
              <a:gd name="connsiteY5" fmla="*/ 500063 h 1219200"/>
              <a:gd name="connsiteX6" fmla="*/ 4614863 w 6938963"/>
              <a:gd name="connsiteY6" fmla="*/ 866775 h 1219200"/>
              <a:gd name="connsiteX7" fmla="*/ 5267325 w 6938963"/>
              <a:gd name="connsiteY7" fmla="*/ 1081088 h 1219200"/>
              <a:gd name="connsiteX8" fmla="*/ 5529263 w 6938963"/>
              <a:gd name="connsiteY8" fmla="*/ 1071563 h 1219200"/>
              <a:gd name="connsiteX9" fmla="*/ 5619750 w 6938963"/>
              <a:gd name="connsiteY9" fmla="*/ 1114425 h 1219200"/>
              <a:gd name="connsiteX10" fmla="*/ 5629275 w 6938963"/>
              <a:gd name="connsiteY10" fmla="*/ 1219200 h 1219200"/>
              <a:gd name="connsiteX11" fmla="*/ 5938838 w 6938963"/>
              <a:gd name="connsiteY11" fmla="*/ 1200150 h 1219200"/>
              <a:gd name="connsiteX12" fmla="*/ 6062663 w 6938963"/>
              <a:gd name="connsiteY12" fmla="*/ 1157288 h 1219200"/>
              <a:gd name="connsiteX13" fmla="*/ 6157913 w 6938963"/>
              <a:gd name="connsiteY13" fmla="*/ 1181100 h 1219200"/>
              <a:gd name="connsiteX14" fmla="*/ 6624638 w 6938963"/>
              <a:gd name="connsiteY14" fmla="*/ 1143000 h 1219200"/>
              <a:gd name="connsiteX15" fmla="*/ 6677025 w 6938963"/>
              <a:gd name="connsiteY15" fmla="*/ 847725 h 1219200"/>
              <a:gd name="connsiteX16" fmla="*/ 6938963 w 6938963"/>
              <a:gd name="connsiteY16" fmla="*/ 852488 h 1219200"/>
              <a:gd name="connsiteX0" fmla="*/ 0 w 6938963"/>
              <a:gd name="connsiteY0" fmla="*/ 324417 h 924492"/>
              <a:gd name="connsiteX1" fmla="*/ 157163 w 6938963"/>
              <a:gd name="connsiteY1" fmla="*/ 143442 h 924492"/>
              <a:gd name="connsiteX2" fmla="*/ 1149879 w 6938963"/>
              <a:gd name="connsiteY2" fmla="*/ 0 h 924492"/>
              <a:gd name="connsiteX3" fmla="*/ 2062163 w 6938963"/>
              <a:gd name="connsiteY3" fmla="*/ 114867 h 924492"/>
              <a:gd name="connsiteX4" fmla="*/ 2371725 w 6938963"/>
              <a:gd name="connsiteY4" fmla="*/ 100580 h 924492"/>
              <a:gd name="connsiteX5" fmla="*/ 2619375 w 6938963"/>
              <a:gd name="connsiteY5" fmla="*/ 205355 h 924492"/>
              <a:gd name="connsiteX6" fmla="*/ 4614863 w 6938963"/>
              <a:gd name="connsiteY6" fmla="*/ 572067 h 924492"/>
              <a:gd name="connsiteX7" fmla="*/ 5267325 w 6938963"/>
              <a:gd name="connsiteY7" fmla="*/ 786380 h 924492"/>
              <a:gd name="connsiteX8" fmla="*/ 5529263 w 6938963"/>
              <a:gd name="connsiteY8" fmla="*/ 776855 h 924492"/>
              <a:gd name="connsiteX9" fmla="*/ 5619750 w 6938963"/>
              <a:gd name="connsiteY9" fmla="*/ 819717 h 924492"/>
              <a:gd name="connsiteX10" fmla="*/ 5629275 w 6938963"/>
              <a:gd name="connsiteY10" fmla="*/ 924492 h 924492"/>
              <a:gd name="connsiteX11" fmla="*/ 5938838 w 6938963"/>
              <a:gd name="connsiteY11" fmla="*/ 905442 h 924492"/>
              <a:gd name="connsiteX12" fmla="*/ 6062663 w 6938963"/>
              <a:gd name="connsiteY12" fmla="*/ 862580 h 924492"/>
              <a:gd name="connsiteX13" fmla="*/ 6157913 w 6938963"/>
              <a:gd name="connsiteY13" fmla="*/ 886392 h 924492"/>
              <a:gd name="connsiteX14" fmla="*/ 6624638 w 6938963"/>
              <a:gd name="connsiteY14" fmla="*/ 848292 h 924492"/>
              <a:gd name="connsiteX15" fmla="*/ 6677025 w 6938963"/>
              <a:gd name="connsiteY15" fmla="*/ 553017 h 924492"/>
              <a:gd name="connsiteX16" fmla="*/ 6938963 w 6938963"/>
              <a:gd name="connsiteY16" fmla="*/ 557780 h 924492"/>
              <a:gd name="connsiteX0" fmla="*/ 0 w 6938963"/>
              <a:gd name="connsiteY0" fmla="*/ 324417 h 924492"/>
              <a:gd name="connsiteX1" fmla="*/ 157163 w 6938963"/>
              <a:gd name="connsiteY1" fmla="*/ 143442 h 924492"/>
              <a:gd name="connsiteX2" fmla="*/ 1149879 w 6938963"/>
              <a:gd name="connsiteY2" fmla="*/ 0 h 924492"/>
              <a:gd name="connsiteX3" fmla="*/ 1591397 w 6938963"/>
              <a:gd name="connsiteY3" fmla="*/ 377753 h 924492"/>
              <a:gd name="connsiteX4" fmla="*/ 2371725 w 6938963"/>
              <a:gd name="connsiteY4" fmla="*/ 100580 h 924492"/>
              <a:gd name="connsiteX5" fmla="*/ 2619375 w 6938963"/>
              <a:gd name="connsiteY5" fmla="*/ 205355 h 924492"/>
              <a:gd name="connsiteX6" fmla="*/ 4614863 w 6938963"/>
              <a:gd name="connsiteY6" fmla="*/ 572067 h 924492"/>
              <a:gd name="connsiteX7" fmla="*/ 5267325 w 6938963"/>
              <a:gd name="connsiteY7" fmla="*/ 786380 h 924492"/>
              <a:gd name="connsiteX8" fmla="*/ 5529263 w 6938963"/>
              <a:gd name="connsiteY8" fmla="*/ 776855 h 924492"/>
              <a:gd name="connsiteX9" fmla="*/ 5619750 w 6938963"/>
              <a:gd name="connsiteY9" fmla="*/ 819717 h 924492"/>
              <a:gd name="connsiteX10" fmla="*/ 5629275 w 6938963"/>
              <a:gd name="connsiteY10" fmla="*/ 924492 h 924492"/>
              <a:gd name="connsiteX11" fmla="*/ 5938838 w 6938963"/>
              <a:gd name="connsiteY11" fmla="*/ 905442 h 924492"/>
              <a:gd name="connsiteX12" fmla="*/ 6062663 w 6938963"/>
              <a:gd name="connsiteY12" fmla="*/ 862580 h 924492"/>
              <a:gd name="connsiteX13" fmla="*/ 6157913 w 6938963"/>
              <a:gd name="connsiteY13" fmla="*/ 886392 h 924492"/>
              <a:gd name="connsiteX14" fmla="*/ 6624638 w 6938963"/>
              <a:gd name="connsiteY14" fmla="*/ 848292 h 924492"/>
              <a:gd name="connsiteX15" fmla="*/ 6677025 w 6938963"/>
              <a:gd name="connsiteY15" fmla="*/ 553017 h 924492"/>
              <a:gd name="connsiteX16" fmla="*/ 6938963 w 6938963"/>
              <a:gd name="connsiteY16" fmla="*/ 557780 h 924492"/>
              <a:gd name="connsiteX0" fmla="*/ 0 w 6938963"/>
              <a:gd name="connsiteY0" fmla="*/ 324417 h 924492"/>
              <a:gd name="connsiteX1" fmla="*/ 157163 w 6938963"/>
              <a:gd name="connsiteY1" fmla="*/ 143442 h 924492"/>
              <a:gd name="connsiteX2" fmla="*/ 1149879 w 6938963"/>
              <a:gd name="connsiteY2" fmla="*/ 0 h 924492"/>
              <a:gd name="connsiteX3" fmla="*/ 1591397 w 6938963"/>
              <a:gd name="connsiteY3" fmla="*/ 377753 h 924492"/>
              <a:gd name="connsiteX4" fmla="*/ 1830258 w 6938963"/>
              <a:gd name="connsiteY4" fmla="*/ 482492 h 924492"/>
              <a:gd name="connsiteX5" fmla="*/ 2619375 w 6938963"/>
              <a:gd name="connsiteY5" fmla="*/ 205355 h 924492"/>
              <a:gd name="connsiteX6" fmla="*/ 4614863 w 6938963"/>
              <a:gd name="connsiteY6" fmla="*/ 572067 h 924492"/>
              <a:gd name="connsiteX7" fmla="*/ 5267325 w 6938963"/>
              <a:gd name="connsiteY7" fmla="*/ 786380 h 924492"/>
              <a:gd name="connsiteX8" fmla="*/ 5529263 w 6938963"/>
              <a:gd name="connsiteY8" fmla="*/ 776855 h 924492"/>
              <a:gd name="connsiteX9" fmla="*/ 5619750 w 6938963"/>
              <a:gd name="connsiteY9" fmla="*/ 819717 h 924492"/>
              <a:gd name="connsiteX10" fmla="*/ 5629275 w 6938963"/>
              <a:gd name="connsiteY10" fmla="*/ 924492 h 924492"/>
              <a:gd name="connsiteX11" fmla="*/ 5938838 w 6938963"/>
              <a:gd name="connsiteY11" fmla="*/ 905442 h 924492"/>
              <a:gd name="connsiteX12" fmla="*/ 6062663 w 6938963"/>
              <a:gd name="connsiteY12" fmla="*/ 862580 h 924492"/>
              <a:gd name="connsiteX13" fmla="*/ 6157913 w 6938963"/>
              <a:gd name="connsiteY13" fmla="*/ 886392 h 924492"/>
              <a:gd name="connsiteX14" fmla="*/ 6624638 w 6938963"/>
              <a:gd name="connsiteY14" fmla="*/ 848292 h 924492"/>
              <a:gd name="connsiteX15" fmla="*/ 6677025 w 6938963"/>
              <a:gd name="connsiteY15" fmla="*/ 553017 h 924492"/>
              <a:gd name="connsiteX16" fmla="*/ 6938963 w 6938963"/>
              <a:gd name="connsiteY16" fmla="*/ 557780 h 924492"/>
              <a:gd name="connsiteX0" fmla="*/ 0 w 6938963"/>
              <a:gd name="connsiteY0" fmla="*/ 399660 h 999735"/>
              <a:gd name="connsiteX1" fmla="*/ 157163 w 6938963"/>
              <a:gd name="connsiteY1" fmla="*/ 218685 h 999735"/>
              <a:gd name="connsiteX2" fmla="*/ 1231733 w 6938963"/>
              <a:gd name="connsiteY2" fmla="*/ 0 h 999735"/>
              <a:gd name="connsiteX3" fmla="*/ 1591397 w 6938963"/>
              <a:gd name="connsiteY3" fmla="*/ 452996 h 999735"/>
              <a:gd name="connsiteX4" fmla="*/ 1830258 w 6938963"/>
              <a:gd name="connsiteY4" fmla="*/ 557735 h 999735"/>
              <a:gd name="connsiteX5" fmla="*/ 2619375 w 6938963"/>
              <a:gd name="connsiteY5" fmla="*/ 280598 h 999735"/>
              <a:gd name="connsiteX6" fmla="*/ 4614863 w 6938963"/>
              <a:gd name="connsiteY6" fmla="*/ 647310 h 999735"/>
              <a:gd name="connsiteX7" fmla="*/ 5267325 w 6938963"/>
              <a:gd name="connsiteY7" fmla="*/ 861623 h 999735"/>
              <a:gd name="connsiteX8" fmla="*/ 5529263 w 6938963"/>
              <a:gd name="connsiteY8" fmla="*/ 852098 h 999735"/>
              <a:gd name="connsiteX9" fmla="*/ 5619750 w 6938963"/>
              <a:gd name="connsiteY9" fmla="*/ 894960 h 999735"/>
              <a:gd name="connsiteX10" fmla="*/ 5629275 w 6938963"/>
              <a:gd name="connsiteY10" fmla="*/ 999735 h 999735"/>
              <a:gd name="connsiteX11" fmla="*/ 5938838 w 6938963"/>
              <a:gd name="connsiteY11" fmla="*/ 980685 h 999735"/>
              <a:gd name="connsiteX12" fmla="*/ 6062663 w 6938963"/>
              <a:gd name="connsiteY12" fmla="*/ 937823 h 999735"/>
              <a:gd name="connsiteX13" fmla="*/ 6157913 w 6938963"/>
              <a:gd name="connsiteY13" fmla="*/ 961635 h 999735"/>
              <a:gd name="connsiteX14" fmla="*/ 6624638 w 6938963"/>
              <a:gd name="connsiteY14" fmla="*/ 923535 h 999735"/>
              <a:gd name="connsiteX15" fmla="*/ 6677025 w 6938963"/>
              <a:gd name="connsiteY15" fmla="*/ 628260 h 999735"/>
              <a:gd name="connsiteX16" fmla="*/ 6938963 w 6938963"/>
              <a:gd name="connsiteY16" fmla="*/ 633023 h 999735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591397 w 6938963"/>
              <a:gd name="connsiteY3" fmla="*/ 515047 h 1061786"/>
              <a:gd name="connsiteX4" fmla="*/ 1830258 w 6938963"/>
              <a:gd name="connsiteY4" fmla="*/ 619786 h 1061786"/>
              <a:gd name="connsiteX5" fmla="*/ 2619375 w 6938963"/>
              <a:gd name="connsiteY5" fmla="*/ 342649 h 1061786"/>
              <a:gd name="connsiteX6" fmla="*/ 4614863 w 6938963"/>
              <a:gd name="connsiteY6" fmla="*/ 709361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876445 w 6938963"/>
              <a:gd name="connsiteY3" fmla="*/ 297910 h 1061786"/>
              <a:gd name="connsiteX4" fmla="*/ 1830258 w 6938963"/>
              <a:gd name="connsiteY4" fmla="*/ 619786 h 1061786"/>
              <a:gd name="connsiteX5" fmla="*/ 2619375 w 6938963"/>
              <a:gd name="connsiteY5" fmla="*/ 342649 h 1061786"/>
              <a:gd name="connsiteX6" fmla="*/ 4614863 w 6938963"/>
              <a:gd name="connsiteY6" fmla="*/ 709361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876445 w 6938963"/>
              <a:gd name="connsiteY3" fmla="*/ 297910 h 1061786"/>
              <a:gd name="connsiteX4" fmla="*/ 2161691 w 6938963"/>
              <a:gd name="connsiteY4" fmla="*/ 236977 h 1061786"/>
              <a:gd name="connsiteX5" fmla="*/ 2619375 w 6938963"/>
              <a:gd name="connsiteY5" fmla="*/ 342649 h 1061786"/>
              <a:gd name="connsiteX6" fmla="*/ 4614863 w 6938963"/>
              <a:gd name="connsiteY6" fmla="*/ 709361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876445 w 6938963"/>
              <a:gd name="connsiteY3" fmla="*/ 297910 h 1061786"/>
              <a:gd name="connsiteX4" fmla="*/ 2161691 w 6938963"/>
              <a:gd name="connsiteY4" fmla="*/ 236977 h 1061786"/>
              <a:gd name="connsiteX5" fmla="*/ 2360973 w 6938963"/>
              <a:gd name="connsiteY5" fmla="*/ 389816 h 1061786"/>
              <a:gd name="connsiteX6" fmla="*/ 4614863 w 6938963"/>
              <a:gd name="connsiteY6" fmla="*/ 709361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876445 w 6938963"/>
              <a:gd name="connsiteY3" fmla="*/ 297910 h 1061786"/>
              <a:gd name="connsiteX4" fmla="*/ 2161691 w 6938963"/>
              <a:gd name="connsiteY4" fmla="*/ 236977 h 1061786"/>
              <a:gd name="connsiteX5" fmla="*/ 2360973 w 6938963"/>
              <a:gd name="connsiteY5" fmla="*/ 389816 h 1061786"/>
              <a:gd name="connsiteX6" fmla="*/ 4028498 w 6938963"/>
              <a:gd name="connsiteY6" fmla="*/ 933310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235753"/>
              <a:gd name="connsiteX1" fmla="*/ 157163 w 6938963"/>
              <a:gd name="connsiteY1" fmla="*/ 280736 h 1235753"/>
              <a:gd name="connsiteX2" fmla="*/ 1469249 w 6938963"/>
              <a:gd name="connsiteY2" fmla="*/ 0 h 1235753"/>
              <a:gd name="connsiteX3" fmla="*/ 1876445 w 6938963"/>
              <a:gd name="connsiteY3" fmla="*/ 297910 h 1235753"/>
              <a:gd name="connsiteX4" fmla="*/ 2161691 w 6938963"/>
              <a:gd name="connsiteY4" fmla="*/ 236977 h 1235753"/>
              <a:gd name="connsiteX5" fmla="*/ 2360973 w 6938963"/>
              <a:gd name="connsiteY5" fmla="*/ 389816 h 1235753"/>
              <a:gd name="connsiteX6" fmla="*/ 4028498 w 6938963"/>
              <a:gd name="connsiteY6" fmla="*/ 933310 h 1235753"/>
              <a:gd name="connsiteX7" fmla="*/ 4658338 w 6938963"/>
              <a:gd name="connsiteY7" fmla="*/ 1235753 h 1235753"/>
              <a:gd name="connsiteX8" fmla="*/ 5529263 w 6938963"/>
              <a:gd name="connsiteY8" fmla="*/ 914149 h 1235753"/>
              <a:gd name="connsiteX9" fmla="*/ 5619750 w 6938963"/>
              <a:gd name="connsiteY9" fmla="*/ 957011 h 1235753"/>
              <a:gd name="connsiteX10" fmla="*/ 5629275 w 6938963"/>
              <a:gd name="connsiteY10" fmla="*/ 1061786 h 1235753"/>
              <a:gd name="connsiteX11" fmla="*/ 5938838 w 6938963"/>
              <a:gd name="connsiteY11" fmla="*/ 1042736 h 1235753"/>
              <a:gd name="connsiteX12" fmla="*/ 6062663 w 6938963"/>
              <a:gd name="connsiteY12" fmla="*/ 999874 h 1235753"/>
              <a:gd name="connsiteX13" fmla="*/ 6157913 w 6938963"/>
              <a:gd name="connsiteY13" fmla="*/ 1023686 h 1235753"/>
              <a:gd name="connsiteX14" fmla="*/ 6624638 w 6938963"/>
              <a:gd name="connsiteY14" fmla="*/ 985586 h 1235753"/>
              <a:gd name="connsiteX15" fmla="*/ 6677025 w 6938963"/>
              <a:gd name="connsiteY15" fmla="*/ 690311 h 1235753"/>
              <a:gd name="connsiteX16" fmla="*/ 6938963 w 6938963"/>
              <a:gd name="connsiteY16" fmla="*/ 695074 h 1235753"/>
              <a:gd name="connsiteX0" fmla="*/ 0 w 6938963"/>
              <a:gd name="connsiteY0" fmla="*/ 461711 h 1391670"/>
              <a:gd name="connsiteX1" fmla="*/ 157163 w 6938963"/>
              <a:gd name="connsiteY1" fmla="*/ 280736 h 1391670"/>
              <a:gd name="connsiteX2" fmla="*/ 1469249 w 6938963"/>
              <a:gd name="connsiteY2" fmla="*/ 0 h 1391670"/>
              <a:gd name="connsiteX3" fmla="*/ 1876445 w 6938963"/>
              <a:gd name="connsiteY3" fmla="*/ 297910 h 1391670"/>
              <a:gd name="connsiteX4" fmla="*/ 2161691 w 6938963"/>
              <a:gd name="connsiteY4" fmla="*/ 236977 h 1391670"/>
              <a:gd name="connsiteX5" fmla="*/ 2360973 w 6938963"/>
              <a:gd name="connsiteY5" fmla="*/ 389816 h 1391670"/>
              <a:gd name="connsiteX6" fmla="*/ 4028498 w 6938963"/>
              <a:gd name="connsiteY6" fmla="*/ 933310 h 1391670"/>
              <a:gd name="connsiteX7" fmla="*/ 4658338 w 6938963"/>
              <a:gd name="connsiteY7" fmla="*/ 1235753 h 1391670"/>
              <a:gd name="connsiteX8" fmla="*/ 5173776 w 6938963"/>
              <a:gd name="connsiteY8" fmla="*/ 1391670 h 1391670"/>
              <a:gd name="connsiteX9" fmla="*/ 5619750 w 6938963"/>
              <a:gd name="connsiteY9" fmla="*/ 957011 h 1391670"/>
              <a:gd name="connsiteX10" fmla="*/ 5629275 w 6938963"/>
              <a:gd name="connsiteY10" fmla="*/ 1061786 h 1391670"/>
              <a:gd name="connsiteX11" fmla="*/ 5938838 w 6938963"/>
              <a:gd name="connsiteY11" fmla="*/ 1042736 h 1391670"/>
              <a:gd name="connsiteX12" fmla="*/ 6062663 w 6938963"/>
              <a:gd name="connsiteY12" fmla="*/ 999874 h 1391670"/>
              <a:gd name="connsiteX13" fmla="*/ 6157913 w 6938963"/>
              <a:gd name="connsiteY13" fmla="*/ 1023686 h 1391670"/>
              <a:gd name="connsiteX14" fmla="*/ 6624638 w 6938963"/>
              <a:gd name="connsiteY14" fmla="*/ 985586 h 1391670"/>
              <a:gd name="connsiteX15" fmla="*/ 6677025 w 6938963"/>
              <a:gd name="connsiteY15" fmla="*/ 690311 h 1391670"/>
              <a:gd name="connsiteX16" fmla="*/ 6938963 w 6938963"/>
              <a:gd name="connsiteY16" fmla="*/ 695074 h 1391670"/>
              <a:gd name="connsiteX0" fmla="*/ 0 w 6677025"/>
              <a:gd name="connsiteY0" fmla="*/ 461711 h 1391670"/>
              <a:gd name="connsiteX1" fmla="*/ 157163 w 6677025"/>
              <a:gd name="connsiteY1" fmla="*/ 280736 h 1391670"/>
              <a:gd name="connsiteX2" fmla="*/ 1469249 w 6677025"/>
              <a:gd name="connsiteY2" fmla="*/ 0 h 1391670"/>
              <a:gd name="connsiteX3" fmla="*/ 1876445 w 6677025"/>
              <a:gd name="connsiteY3" fmla="*/ 297910 h 1391670"/>
              <a:gd name="connsiteX4" fmla="*/ 2161691 w 6677025"/>
              <a:gd name="connsiteY4" fmla="*/ 236977 h 1391670"/>
              <a:gd name="connsiteX5" fmla="*/ 2360973 w 6677025"/>
              <a:gd name="connsiteY5" fmla="*/ 389816 h 1391670"/>
              <a:gd name="connsiteX6" fmla="*/ 4028498 w 6677025"/>
              <a:gd name="connsiteY6" fmla="*/ 933310 h 1391670"/>
              <a:gd name="connsiteX7" fmla="*/ 4658338 w 6677025"/>
              <a:gd name="connsiteY7" fmla="*/ 1235753 h 1391670"/>
              <a:gd name="connsiteX8" fmla="*/ 5173776 w 6677025"/>
              <a:gd name="connsiteY8" fmla="*/ 1391670 h 1391670"/>
              <a:gd name="connsiteX9" fmla="*/ 5619750 w 6677025"/>
              <a:gd name="connsiteY9" fmla="*/ 957011 h 1391670"/>
              <a:gd name="connsiteX10" fmla="*/ 5629275 w 6677025"/>
              <a:gd name="connsiteY10" fmla="*/ 1061786 h 1391670"/>
              <a:gd name="connsiteX11" fmla="*/ 5938838 w 6677025"/>
              <a:gd name="connsiteY11" fmla="*/ 1042736 h 1391670"/>
              <a:gd name="connsiteX12" fmla="*/ 6062663 w 6677025"/>
              <a:gd name="connsiteY12" fmla="*/ 999874 h 1391670"/>
              <a:gd name="connsiteX13" fmla="*/ 6157913 w 6677025"/>
              <a:gd name="connsiteY13" fmla="*/ 1023686 h 1391670"/>
              <a:gd name="connsiteX14" fmla="*/ 6624638 w 6677025"/>
              <a:gd name="connsiteY14" fmla="*/ 985586 h 1391670"/>
              <a:gd name="connsiteX15" fmla="*/ 6677025 w 6677025"/>
              <a:gd name="connsiteY15" fmla="*/ 690311 h 1391670"/>
              <a:gd name="connsiteX16" fmla="*/ 6169757 w 6677025"/>
              <a:gd name="connsiteY16" fmla="*/ 872347 h 1391670"/>
              <a:gd name="connsiteX0" fmla="*/ 0 w 6677025"/>
              <a:gd name="connsiteY0" fmla="*/ 461711 h 1391670"/>
              <a:gd name="connsiteX1" fmla="*/ 157163 w 6677025"/>
              <a:gd name="connsiteY1" fmla="*/ 280736 h 1391670"/>
              <a:gd name="connsiteX2" fmla="*/ 1469249 w 6677025"/>
              <a:gd name="connsiteY2" fmla="*/ 0 h 1391670"/>
              <a:gd name="connsiteX3" fmla="*/ 1876445 w 6677025"/>
              <a:gd name="connsiteY3" fmla="*/ 297910 h 1391670"/>
              <a:gd name="connsiteX4" fmla="*/ 2161691 w 6677025"/>
              <a:gd name="connsiteY4" fmla="*/ 236977 h 1391670"/>
              <a:gd name="connsiteX5" fmla="*/ 2360973 w 6677025"/>
              <a:gd name="connsiteY5" fmla="*/ 389816 h 1391670"/>
              <a:gd name="connsiteX6" fmla="*/ 4028498 w 6677025"/>
              <a:gd name="connsiteY6" fmla="*/ 933310 h 1391670"/>
              <a:gd name="connsiteX7" fmla="*/ 4658338 w 6677025"/>
              <a:gd name="connsiteY7" fmla="*/ 1235753 h 1391670"/>
              <a:gd name="connsiteX8" fmla="*/ 5173776 w 6677025"/>
              <a:gd name="connsiteY8" fmla="*/ 1391670 h 1391670"/>
              <a:gd name="connsiteX9" fmla="*/ 5346404 w 6677025"/>
              <a:gd name="connsiteY9" fmla="*/ 1342119 h 1391670"/>
              <a:gd name="connsiteX10" fmla="*/ 5629275 w 6677025"/>
              <a:gd name="connsiteY10" fmla="*/ 1061786 h 1391670"/>
              <a:gd name="connsiteX11" fmla="*/ 5938838 w 6677025"/>
              <a:gd name="connsiteY11" fmla="*/ 1042736 h 1391670"/>
              <a:gd name="connsiteX12" fmla="*/ 6062663 w 6677025"/>
              <a:gd name="connsiteY12" fmla="*/ 999874 h 1391670"/>
              <a:gd name="connsiteX13" fmla="*/ 6157913 w 6677025"/>
              <a:gd name="connsiteY13" fmla="*/ 1023686 h 1391670"/>
              <a:gd name="connsiteX14" fmla="*/ 6624638 w 6677025"/>
              <a:gd name="connsiteY14" fmla="*/ 985586 h 1391670"/>
              <a:gd name="connsiteX15" fmla="*/ 6677025 w 6677025"/>
              <a:gd name="connsiteY15" fmla="*/ 690311 h 1391670"/>
              <a:gd name="connsiteX16" fmla="*/ 6169757 w 6677025"/>
              <a:gd name="connsiteY16" fmla="*/ 872347 h 1391670"/>
              <a:gd name="connsiteX0" fmla="*/ 0 w 6677025"/>
              <a:gd name="connsiteY0" fmla="*/ 461711 h 1391670"/>
              <a:gd name="connsiteX1" fmla="*/ 157163 w 6677025"/>
              <a:gd name="connsiteY1" fmla="*/ 280736 h 1391670"/>
              <a:gd name="connsiteX2" fmla="*/ 1469249 w 6677025"/>
              <a:gd name="connsiteY2" fmla="*/ 0 h 1391670"/>
              <a:gd name="connsiteX3" fmla="*/ 1876445 w 6677025"/>
              <a:gd name="connsiteY3" fmla="*/ 297910 h 1391670"/>
              <a:gd name="connsiteX4" fmla="*/ 2161691 w 6677025"/>
              <a:gd name="connsiteY4" fmla="*/ 236977 h 1391670"/>
              <a:gd name="connsiteX5" fmla="*/ 2360973 w 6677025"/>
              <a:gd name="connsiteY5" fmla="*/ 389816 h 1391670"/>
              <a:gd name="connsiteX6" fmla="*/ 4028498 w 6677025"/>
              <a:gd name="connsiteY6" fmla="*/ 933310 h 1391670"/>
              <a:gd name="connsiteX7" fmla="*/ 4658338 w 6677025"/>
              <a:gd name="connsiteY7" fmla="*/ 1235753 h 1391670"/>
              <a:gd name="connsiteX8" fmla="*/ 5173776 w 6677025"/>
              <a:gd name="connsiteY8" fmla="*/ 1391670 h 1391670"/>
              <a:gd name="connsiteX9" fmla="*/ 5346404 w 6677025"/>
              <a:gd name="connsiteY9" fmla="*/ 1342119 h 1391670"/>
              <a:gd name="connsiteX10" fmla="*/ 5514474 w 6677025"/>
              <a:gd name="connsiteY10" fmla="*/ 1367660 h 1391670"/>
              <a:gd name="connsiteX11" fmla="*/ 5938838 w 6677025"/>
              <a:gd name="connsiteY11" fmla="*/ 1042736 h 1391670"/>
              <a:gd name="connsiteX12" fmla="*/ 6062663 w 6677025"/>
              <a:gd name="connsiteY12" fmla="*/ 999874 h 1391670"/>
              <a:gd name="connsiteX13" fmla="*/ 6157913 w 6677025"/>
              <a:gd name="connsiteY13" fmla="*/ 1023686 h 1391670"/>
              <a:gd name="connsiteX14" fmla="*/ 6624638 w 6677025"/>
              <a:gd name="connsiteY14" fmla="*/ 985586 h 1391670"/>
              <a:gd name="connsiteX15" fmla="*/ 6677025 w 6677025"/>
              <a:gd name="connsiteY15" fmla="*/ 690311 h 1391670"/>
              <a:gd name="connsiteX16" fmla="*/ 6169757 w 6677025"/>
              <a:gd name="connsiteY16" fmla="*/ 872347 h 1391670"/>
              <a:gd name="connsiteX0" fmla="*/ 0 w 6677025"/>
              <a:gd name="connsiteY0" fmla="*/ 461711 h 1391670"/>
              <a:gd name="connsiteX1" fmla="*/ 157163 w 6677025"/>
              <a:gd name="connsiteY1" fmla="*/ 280736 h 1391670"/>
              <a:gd name="connsiteX2" fmla="*/ 1469249 w 6677025"/>
              <a:gd name="connsiteY2" fmla="*/ 0 h 1391670"/>
              <a:gd name="connsiteX3" fmla="*/ 1876445 w 6677025"/>
              <a:gd name="connsiteY3" fmla="*/ 297910 h 1391670"/>
              <a:gd name="connsiteX4" fmla="*/ 2161691 w 6677025"/>
              <a:gd name="connsiteY4" fmla="*/ 236977 h 1391670"/>
              <a:gd name="connsiteX5" fmla="*/ 2360973 w 6677025"/>
              <a:gd name="connsiteY5" fmla="*/ 389816 h 1391670"/>
              <a:gd name="connsiteX6" fmla="*/ 4028498 w 6677025"/>
              <a:gd name="connsiteY6" fmla="*/ 933310 h 1391670"/>
              <a:gd name="connsiteX7" fmla="*/ 4658338 w 6677025"/>
              <a:gd name="connsiteY7" fmla="*/ 1235753 h 1391670"/>
              <a:gd name="connsiteX8" fmla="*/ 5173776 w 6677025"/>
              <a:gd name="connsiteY8" fmla="*/ 1391670 h 1391670"/>
              <a:gd name="connsiteX9" fmla="*/ 5346404 w 6677025"/>
              <a:gd name="connsiteY9" fmla="*/ 1342119 h 1391670"/>
              <a:gd name="connsiteX10" fmla="*/ 5514474 w 6677025"/>
              <a:gd name="connsiteY10" fmla="*/ 1367660 h 1391670"/>
              <a:gd name="connsiteX11" fmla="*/ 5708423 w 6677025"/>
              <a:gd name="connsiteY11" fmla="*/ 1388936 h 1391670"/>
              <a:gd name="connsiteX12" fmla="*/ 6062663 w 6677025"/>
              <a:gd name="connsiteY12" fmla="*/ 999874 h 1391670"/>
              <a:gd name="connsiteX13" fmla="*/ 6157913 w 6677025"/>
              <a:gd name="connsiteY13" fmla="*/ 1023686 h 1391670"/>
              <a:gd name="connsiteX14" fmla="*/ 6624638 w 6677025"/>
              <a:gd name="connsiteY14" fmla="*/ 985586 h 1391670"/>
              <a:gd name="connsiteX15" fmla="*/ 6677025 w 6677025"/>
              <a:gd name="connsiteY15" fmla="*/ 690311 h 1391670"/>
              <a:gd name="connsiteX16" fmla="*/ 6169757 w 6677025"/>
              <a:gd name="connsiteY16" fmla="*/ 872347 h 1391670"/>
              <a:gd name="connsiteX0" fmla="*/ 0 w 6677025"/>
              <a:gd name="connsiteY0" fmla="*/ 461711 h 1422186"/>
              <a:gd name="connsiteX1" fmla="*/ 157163 w 6677025"/>
              <a:gd name="connsiteY1" fmla="*/ 280736 h 1422186"/>
              <a:gd name="connsiteX2" fmla="*/ 1469249 w 6677025"/>
              <a:gd name="connsiteY2" fmla="*/ 0 h 1422186"/>
              <a:gd name="connsiteX3" fmla="*/ 1876445 w 6677025"/>
              <a:gd name="connsiteY3" fmla="*/ 297910 h 1422186"/>
              <a:gd name="connsiteX4" fmla="*/ 2161691 w 6677025"/>
              <a:gd name="connsiteY4" fmla="*/ 236977 h 1422186"/>
              <a:gd name="connsiteX5" fmla="*/ 2360973 w 6677025"/>
              <a:gd name="connsiteY5" fmla="*/ 389816 h 1422186"/>
              <a:gd name="connsiteX6" fmla="*/ 4028498 w 6677025"/>
              <a:gd name="connsiteY6" fmla="*/ 933310 h 1422186"/>
              <a:gd name="connsiteX7" fmla="*/ 4658338 w 6677025"/>
              <a:gd name="connsiteY7" fmla="*/ 1235753 h 1422186"/>
              <a:gd name="connsiteX8" fmla="*/ 5173776 w 6677025"/>
              <a:gd name="connsiteY8" fmla="*/ 1391670 h 1422186"/>
              <a:gd name="connsiteX9" fmla="*/ 5346404 w 6677025"/>
              <a:gd name="connsiteY9" fmla="*/ 1342119 h 1422186"/>
              <a:gd name="connsiteX10" fmla="*/ 5514474 w 6677025"/>
              <a:gd name="connsiteY10" fmla="*/ 1367660 h 1422186"/>
              <a:gd name="connsiteX11" fmla="*/ 5708423 w 6677025"/>
              <a:gd name="connsiteY11" fmla="*/ 1388936 h 1422186"/>
              <a:gd name="connsiteX12" fmla="*/ 5801903 w 6677025"/>
              <a:gd name="connsiteY12" fmla="*/ 1422186 h 1422186"/>
              <a:gd name="connsiteX13" fmla="*/ 6157913 w 6677025"/>
              <a:gd name="connsiteY13" fmla="*/ 1023686 h 1422186"/>
              <a:gd name="connsiteX14" fmla="*/ 6624638 w 6677025"/>
              <a:gd name="connsiteY14" fmla="*/ 985586 h 1422186"/>
              <a:gd name="connsiteX15" fmla="*/ 6677025 w 6677025"/>
              <a:gd name="connsiteY15" fmla="*/ 690311 h 1422186"/>
              <a:gd name="connsiteX16" fmla="*/ 6169757 w 6677025"/>
              <a:gd name="connsiteY16" fmla="*/ 872347 h 1422186"/>
              <a:gd name="connsiteX0" fmla="*/ 0 w 6677025"/>
              <a:gd name="connsiteY0" fmla="*/ 461711 h 1422186"/>
              <a:gd name="connsiteX1" fmla="*/ 157163 w 6677025"/>
              <a:gd name="connsiteY1" fmla="*/ 280736 h 1422186"/>
              <a:gd name="connsiteX2" fmla="*/ 1469249 w 6677025"/>
              <a:gd name="connsiteY2" fmla="*/ 0 h 1422186"/>
              <a:gd name="connsiteX3" fmla="*/ 1876445 w 6677025"/>
              <a:gd name="connsiteY3" fmla="*/ 297910 h 1422186"/>
              <a:gd name="connsiteX4" fmla="*/ 2161691 w 6677025"/>
              <a:gd name="connsiteY4" fmla="*/ 236977 h 1422186"/>
              <a:gd name="connsiteX5" fmla="*/ 2360973 w 6677025"/>
              <a:gd name="connsiteY5" fmla="*/ 389816 h 1422186"/>
              <a:gd name="connsiteX6" fmla="*/ 4028498 w 6677025"/>
              <a:gd name="connsiteY6" fmla="*/ 933310 h 1422186"/>
              <a:gd name="connsiteX7" fmla="*/ 4658338 w 6677025"/>
              <a:gd name="connsiteY7" fmla="*/ 1235753 h 1422186"/>
              <a:gd name="connsiteX8" fmla="*/ 5173776 w 6677025"/>
              <a:gd name="connsiteY8" fmla="*/ 1391670 h 1422186"/>
              <a:gd name="connsiteX9" fmla="*/ 5346404 w 6677025"/>
              <a:gd name="connsiteY9" fmla="*/ 1342119 h 1422186"/>
              <a:gd name="connsiteX10" fmla="*/ 5514474 w 6677025"/>
              <a:gd name="connsiteY10" fmla="*/ 1367660 h 1422186"/>
              <a:gd name="connsiteX11" fmla="*/ 5708423 w 6677025"/>
              <a:gd name="connsiteY11" fmla="*/ 1388936 h 1422186"/>
              <a:gd name="connsiteX12" fmla="*/ 5801903 w 6677025"/>
              <a:gd name="connsiteY12" fmla="*/ 1422186 h 1422186"/>
              <a:gd name="connsiteX13" fmla="*/ 5851403 w 6677025"/>
              <a:gd name="connsiteY13" fmla="*/ 1260277 h 1422186"/>
              <a:gd name="connsiteX14" fmla="*/ 6624638 w 6677025"/>
              <a:gd name="connsiteY14" fmla="*/ 985586 h 1422186"/>
              <a:gd name="connsiteX15" fmla="*/ 6677025 w 6677025"/>
              <a:gd name="connsiteY15" fmla="*/ 690311 h 1422186"/>
              <a:gd name="connsiteX16" fmla="*/ 6169757 w 6677025"/>
              <a:gd name="connsiteY16" fmla="*/ 872347 h 1422186"/>
              <a:gd name="connsiteX0" fmla="*/ 0 w 6677025"/>
              <a:gd name="connsiteY0" fmla="*/ 461711 h 1422186"/>
              <a:gd name="connsiteX1" fmla="*/ 157163 w 6677025"/>
              <a:gd name="connsiteY1" fmla="*/ 280736 h 1422186"/>
              <a:gd name="connsiteX2" fmla="*/ 1469249 w 6677025"/>
              <a:gd name="connsiteY2" fmla="*/ 0 h 1422186"/>
              <a:gd name="connsiteX3" fmla="*/ 1876445 w 6677025"/>
              <a:gd name="connsiteY3" fmla="*/ 297910 h 1422186"/>
              <a:gd name="connsiteX4" fmla="*/ 2161691 w 6677025"/>
              <a:gd name="connsiteY4" fmla="*/ 236977 h 1422186"/>
              <a:gd name="connsiteX5" fmla="*/ 2360973 w 6677025"/>
              <a:gd name="connsiteY5" fmla="*/ 389816 h 1422186"/>
              <a:gd name="connsiteX6" fmla="*/ 4028498 w 6677025"/>
              <a:gd name="connsiteY6" fmla="*/ 933310 h 1422186"/>
              <a:gd name="connsiteX7" fmla="*/ 4658338 w 6677025"/>
              <a:gd name="connsiteY7" fmla="*/ 1235753 h 1422186"/>
              <a:gd name="connsiteX8" fmla="*/ 5173776 w 6677025"/>
              <a:gd name="connsiteY8" fmla="*/ 1391670 h 1422186"/>
              <a:gd name="connsiteX9" fmla="*/ 5346404 w 6677025"/>
              <a:gd name="connsiteY9" fmla="*/ 1342119 h 1422186"/>
              <a:gd name="connsiteX10" fmla="*/ 5514474 w 6677025"/>
              <a:gd name="connsiteY10" fmla="*/ 1367660 h 1422186"/>
              <a:gd name="connsiteX11" fmla="*/ 5708423 w 6677025"/>
              <a:gd name="connsiteY11" fmla="*/ 1388936 h 1422186"/>
              <a:gd name="connsiteX12" fmla="*/ 5801903 w 6677025"/>
              <a:gd name="connsiteY12" fmla="*/ 1422186 h 1422186"/>
              <a:gd name="connsiteX13" fmla="*/ 5851403 w 6677025"/>
              <a:gd name="connsiteY13" fmla="*/ 1260277 h 1422186"/>
              <a:gd name="connsiteX14" fmla="*/ 6073177 w 6677025"/>
              <a:gd name="connsiteY14" fmla="*/ 1255038 h 1422186"/>
              <a:gd name="connsiteX15" fmla="*/ 6677025 w 6677025"/>
              <a:gd name="connsiteY15" fmla="*/ 690311 h 1422186"/>
              <a:gd name="connsiteX16" fmla="*/ 6169757 w 6677025"/>
              <a:gd name="connsiteY16" fmla="*/ 872347 h 1422186"/>
              <a:gd name="connsiteX0" fmla="*/ 0 w 6225438"/>
              <a:gd name="connsiteY0" fmla="*/ 461711 h 1422186"/>
              <a:gd name="connsiteX1" fmla="*/ 157163 w 6225438"/>
              <a:gd name="connsiteY1" fmla="*/ 280736 h 1422186"/>
              <a:gd name="connsiteX2" fmla="*/ 1469249 w 6225438"/>
              <a:gd name="connsiteY2" fmla="*/ 0 h 1422186"/>
              <a:gd name="connsiteX3" fmla="*/ 1876445 w 6225438"/>
              <a:gd name="connsiteY3" fmla="*/ 297910 h 1422186"/>
              <a:gd name="connsiteX4" fmla="*/ 2161691 w 6225438"/>
              <a:gd name="connsiteY4" fmla="*/ 236977 h 1422186"/>
              <a:gd name="connsiteX5" fmla="*/ 2360973 w 6225438"/>
              <a:gd name="connsiteY5" fmla="*/ 389816 h 1422186"/>
              <a:gd name="connsiteX6" fmla="*/ 4028498 w 6225438"/>
              <a:gd name="connsiteY6" fmla="*/ 933310 h 1422186"/>
              <a:gd name="connsiteX7" fmla="*/ 4658338 w 6225438"/>
              <a:gd name="connsiteY7" fmla="*/ 1235753 h 1422186"/>
              <a:gd name="connsiteX8" fmla="*/ 5173776 w 6225438"/>
              <a:gd name="connsiteY8" fmla="*/ 1391670 h 1422186"/>
              <a:gd name="connsiteX9" fmla="*/ 5346404 w 6225438"/>
              <a:gd name="connsiteY9" fmla="*/ 1342119 h 1422186"/>
              <a:gd name="connsiteX10" fmla="*/ 5514474 w 6225438"/>
              <a:gd name="connsiteY10" fmla="*/ 1367660 h 1422186"/>
              <a:gd name="connsiteX11" fmla="*/ 5708423 w 6225438"/>
              <a:gd name="connsiteY11" fmla="*/ 1388936 h 1422186"/>
              <a:gd name="connsiteX12" fmla="*/ 5801903 w 6225438"/>
              <a:gd name="connsiteY12" fmla="*/ 1422186 h 1422186"/>
              <a:gd name="connsiteX13" fmla="*/ 5851403 w 6225438"/>
              <a:gd name="connsiteY13" fmla="*/ 1260277 h 1422186"/>
              <a:gd name="connsiteX14" fmla="*/ 6073177 w 6225438"/>
              <a:gd name="connsiteY14" fmla="*/ 1255038 h 1422186"/>
              <a:gd name="connsiteX15" fmla="*/ 6225438 w 6225438"/>
              <a:gd name="connsiteY15" fmla="*/ 912568 h 1422186"/>
              <a:gd name="connsiteX16" fmla="*/ 6169757 w 6225438"/>
              <a:gd name="connsiteY16" fmla="*/ 872347 h 1422186"/>
              <a:gd name="connsiteX0" fmla="*/ 0 w 6231166"/>
              <a:gd name="connsiteY0" fmla="*/ 461711 h 1422186"/>
              <a:gd name="connsiteX1" fmla="*/ 157163 w 6231166"/>
              <a:gd name="connsiteY1" fmla="*/ 280736 h 1422186"/>
              <a:gd name="connsiteX2" fmla="*/ 1469249 w 6231166"/>
              <a:gd name="connsiteY2" fmla="*/ 0 h 1422186"/>
              <a:gd name="connsiteX3" fmla="*/ 1876445 w 6231166"/>
              <a:gd name="connsiteY3" fmla="*/ 297910 h 1422186"/>
              <a:gd name="connsiteX4" fmla="*/ 2161691 w 6231166"/>
              <a:gd name="connsiteY4" fmla="*/ 236977 h 1422186"/>
              <a:gd name="connsiteX5" fmla="*/ 2360973 w 6231166"/>
              <a:gd name="connsiteY5" fmla="*/ 389816 h 1422186"/>
              <a:gd name="connsiteX6" fmla="*/ 4028498 w 6231166"/>
              <a:gd name="connsiteY6" fmla="*/ 933310 h 1422186"/>
              <a:gd name="connsiteX7" fmla="*/ 4658338 w 6231166"/>
              <a:gd name="connsiteY7" fmla="*/ 1235753 h 1422186"/>
              <a:gd name="connsiteX8" fmla="*/ 5173776 w 6231166"/>
              <a:gd name="connsiteY8" fmla="*/ 1391670 h 1422186"/>
              <a:gd name="connsiteX9" fmla="*/ 5346404 w 6231166"/>
              <a:gd name="connsiteY9" fmla="*/ 1342119 h 1422186"/>
              <a:gd name="connsiteX10" fmla="*/ 5514474 w 6231166"/>
              <a:gd name="connsiteY10" fmla="*/ 1367660 h 1422186"/>
              <a:gd name="connsiteX11" fmla="*/ 5708423 w 6231166"/>
              <a:gd name="connsiteY11" fmla="*/ 1388936 h 1422186"/>
              <a:gd name="connsiteX12" fmla="*/ 5801903 w 6231166"/>
              <a:gd name="connsiteY12" fmla="*/ 1422186 h 1422186"/>
              <a:gd name="connsiteX13" fmla="*/ 5851403 w 6231166"/>
              <a:gd name="connsiteY13" fmla="*/ 1260277 h 1422186"/>
              <a:gd name="connsiteX14" fmla="*/ 6073177 w 6231166"/>
              <a:gd name="connsiteY14" fmla="*/ 1255038 h 1422186"/>
              <a:gd name="connsiteX15" fmla="*/ 6231166 w 6231166"/>
              <a:gd name="connsiteY15" fmla="*/ 886243 h 1422186"/>
              <a:gd name="connsiteX16" fmla="*/ 6169757 w 6231166"/>
              <a:gd name="connsiteY16" fmla="*/ 872347 h 1422186"/>
              <a:gd name="connsiteX0" fmla="*/ 0 w 6231166"/>
              <a:gd name="connsiteY0" fmla="*/ 461711 h 1422186"/>
              <a:gd name="connsiteX1" fmla="*/ 157163 w 6231166"/>
              <a:gd name="connsiteY1" fmla="*/ 280736 h 1422186"/>
              <a:gd name="connsiteX2" fmla="*/ 1469249 w 6231166"/>
              <a:gd name="connsiteY2" fmla="*/ 0 h 1422186"/>
              <a:gd name="connsiteX3" fmla="*/ 1876445 w 6231166"/>
              <a:gd name="connsiteY3" fmla="*/ 297910 h 1422186"/>
              <a:gd name="connsiteX4" fmla="*/ 2161691 w 6231166"/>
              <a:gd name="connsiteY4" fmla="*/ 236977 h 1422186"/>
              <a:gd name="connsiteX5" fmla="*/ 2360973 w 6231166"/>
              <a:gd name="connsiteY5" fmla="*/ 389816 h 1422186"/>
              <a:gd name="connsiteX6" fmla="*/ 4028498 w 6231166"/>
              <a:gd name="connsiteY6" fmla="*/ 933310 h 1422186"/>
              <a:gd name="connsiteX7" fmla="*/ 4658338 w 6231166"/>
              <a:gd name="connsiteY7" fmla="*/ 1235753 h 1422186"/>
              <a:gd name="connsiteX8" fmla="*/ 5173776 w 6231166"/>
              <a:gd name="connsiteY8" fmla="*/ 1391670 h 1422186"/>
              <a:gd name="connsiteX9" fmla="*/ 5346404 w 6231166"/>
              <a:gd name="connsiteY9" fmla="*/ 1342119 h 1422186"/>
              <a:gd name="connsiteX10" fmla="*/ 5514474 w 6231166"/>
              <a:gd name="connsiteY10" fmla="*/ 1367660 h 1422186"/>
              <a:gd name="connsiteX11" fmla="*/ 5708423 w 6231166"/>
              <a:gd name="connsiteY11" fmla="*/ 1388936 h 1422186"/>
              <a:gd name="connsiteX12" fmla="*/ 5801903 w 6231166"/>
              <a:gd name="connsiteY12" fmla="*/ 1422186 h 1422186"/>
              <a:gd name="connsiteX13" fmla="*/ 5851403 w 6231166"/>
              <a:gd name="connsiteY13" fmla="*/ 1260277 h 1422186"/>
              <a:gd name="connsiteX14" fmla="*/ 6073177 w 6231166"/>
              <a:gd name="connsiteY14" fmla="*/ 1255038 h 1422186"/>
              <a:gd name="connsiteX15" fmla="*/ 6231166 w 6231166"/>
              <a:gd name="connsiteY15" fmla="*/ 886243 h 1422186"/>
              <a:gd name="connsiteX16" fmla="*/ 6162034 w 6231166"/>
              <a:gd name="connsiteY16" fmla="*/ 860328 h 1422186"/>
              <a:gd name="connsiteX0" fmla="*/ 0 w 6231166"/>
              <a:gd name="connsiteY0" fmla="*/ 461711 h 1422186"/>
              <a:gd name="connsiteX1" fmla="*/ 157163 w 6231166"/>
              <a:gd name="connsiteY1" fmla="*/ 280736 h 1422186"/>
              <a:gd name="connsiteX2" fmla="*/ 1469249 w 6231166"/>
              <a:gd name="connsiteY2" fmla="*/ 0 h 1422186"/>
              <a:gd name="connsiteX3" fmla="*/ 1876445 w 6231166"/>
              <a:gd name="connsiteY3" fmla="*/ 297910 h 1422186"/>
              <a:gd name="connsiteX4" fmla="*/ 2161691 w 6231166"/>
              <a:gd name="connsiteY4" fmla="*/ 236977 h 1422186"/>
              <a:gd name="connsiteX5" fmla="*/ 2360973 w 6231166"/>
              <a:gd name="connsiteY5" fmla="*/ 389816 h 1422186"/>
              <a:gd name="connsiteX6" fmla="*/ 4028498 w 6231166"/>
              <a:gd name="connsiteY6" fmla="*/ 933310 h 1422186"/>
              <a:gd name="connsiteX7" fmla="*/ 4658338 w 6231166"/>
              <a:gd name="connsiteY7" fmla="*/ 1235753 h 1422186"/>
              <a:gd name="connsiteX8" fmla="*/ 5173776 w 6231166"/>
              <a:gd name="connsiteY8" fmla="*/ 1391670 h 1422186"/>
              <a:gd name="connsiteX9" fmla="*/ 5346404 w 6231166"/>
              <a:gd name="connsiteY9" fmla="*/ 1342119 h 1422186"/>
              <a:gd name="connsiteX10" fmla="*/ 5514474 w 6231166"/>
              <a:gd name="connsiteY10" fmla="*/ 1367660 h 1422186"/>
              <a:gd name="connsiteX11" fmla="*/ 5708423 w 6231166"/>
              <a:gd name="connsiteY11" fmla="*/ 1388936 h 1422186"/>
              <a:gd name="connsiteX12" fmla="*/ 5801903 w 6231166"/>
              <a:gd name="connsiteY12" fmla="*/ 1422186 h 1422186"/>
              <a:gd name="connsiteX13" fmla="*/ 5851403 w 6231166"/>
              <a:gd name="connsiteY13" fmla="*/ 1260277 h 1422186"/>
              <a:gd name="connsiteX14" fmla="*/ 6073177 w 6231166"/>
              <a:gd name="connsiteY14" fmla="*/ 1255038 h 1422186"/>
              <a:gd name="connsiteX15" fmla="*/ 6231166 w 6231166"/>
              <a:gd name="connsiteY15" fmla="*/ 886243 h 1422186"/>
              <a:gd name="connsiteX0" fmla="*/ 0 w 6073177"/>
              <a:gd name="connsiteY0" fmla="*/ 461711 h 1422186"/>
              <a:gd name="connsiteX1" fmla="*/ 157163 w 6073177"/>
              <a:gd name="connsiteY1" fmla="*/ 280736 h 1422186"/>
              <a:gd name="connsiteX2" fmla="*/ 1469249 w 6073177"/>
              <a:gd name="connsiteY2" fmla="*/ 0 h 1422186"/>
              <a:gd name="connsiteX3" fmla="*/ 1876445 w 6073177"/>
              <a:gd name="connsiteY3" fmla="*/ 297910 h 1422186"/>
              <a:gd name="connsiteX4" fmla="*/ 2161691 w 6073177"/>
              <a:gd name="connsiteY4" fmla="*/ 236977 h 1422186"/>
              <a:gd name="connsiteX5" fmla="*/ 2360973 w 6073177"/>
              <a:gd name="connsiteY5" fmla="*/ 389816 h 1422186"/>
              <a:gd name="connsiteX6" fmla="*/ 4028498 w 6073177"/>
              <a:gd name="connsiteY6" fmla="*/ 933310 h 1422186"/>
              <a:gd name="connsiteX7" fmla="*/ 4658338 w 6073177"/>
              <a:gd name="connsiteY7" fmla="*/ 1235753 h 1422186"/>
              <a:gd name="connsiteX8" fmla="*/ 5173776 w 6073177"/>
              <a:gd name="connsiteY8" fmla="*/ 1391670 h 1422186"/>
              <a:gd name="connsiteX9" fmla="*/ 5346404 w 6073177"/>
              <a:gd name="connsiteY9" fmla="*/ 1342119 h 1422186"/>
              <a:gd name="connsiteX10" fmla="*/ 5514474 w 6073177"/>
              <a:gd name="connsiteY10" fmla="*/ 1367660 h 1422186"/>
              <a:gd name="connsiteX11" fmla="*/ 5708423 w 6073177"/>
              <a:gd name="connsiteY11" fmla="*/ 1388936 h 1422186"/>
              <a:gd name="connsiteX12" fmla="*/ 5801903 w 6073177"/>
              <a:gd name="connsiteY12" fmla="*/ 1422186 h 1422186"/>
              <a:gd name="connsiteX13" fmla="*/ 5851403 w 6073177"/>
              <a:gd name="connsiteY13" fmla="*/ 1260277 h 1422186"/>
              <a:gd name="connsiteX14" fmla="*/ 6073177 w 6073177"/>
              <a:gd name="connsiteY14" fmla="*/ 1255038 h 1422186"/>
              <a:gd name="connsiteX0" fmla="*/ 0 w 6047994"/>
              <a:gd name="connsiteY0" fmla="*/ 456850 h 1422186"/>
              <a:gd name="connsiteX1" fmla="*/ 131980 w 6047994"/>
              <a:gd name="connsiteY1" fmla="*/ 280736 h 1422186"/>
              <a:gd name="connsiteX2" fmla="*/ 1444066 w 6047994"/>
              <a:gd name="connsiteY2" fmla="*/ 0 h 1422186"/>
              <a:gd name="connsiteX3" fmla="*/ 1851262 w 6047994"/>
              <a:gd name="connsiteY3" fmla="*/ 297910 h 1422186"/>
              <a:gd name="connsiteX4" fmla="*/ 2136508 w 6047994"/>
              <a:gd name="connsiteY4" fmla="*/ 236977 h 1422186"/>
              <a:gd name="connsiteX5" fmla="*/ 2335790 w 6047994"/>
              <a:gd name="connsiteY5" fmla="*/ 389816 h 1422186"/>
              <a:gd name="connsiteX6" fmla="*/ 4003315 w 6047994"/>
              <a:gd name="connsiteY6" fmla="*/ 933310 h 1422186"/>
              <a:gd name="connsiteX7" fmla="*/ 4633155 w 6047994"/>
              <a:gd name="connsiteY7" fmla="*/ 1235753 h 1422186"/>
              <a:gd name="connsiteX8" fmla="*/ 5148593 w 6047994"/>
              <a:gd name="connsiteY8" fmla="*/ 1391670 h 1422186"/>
              <a:gd name="connsiteX9" fmla="*/ 5321221 w 6047994"/>
              <a:gd name="connsiteY9" fmla="*/ 1342119 h 1422186"/>
              <a:gd name="connsiteX10" fmla="*/ 5489291 w 6047994"/>
              <a:gd name="connsiteY10" fmla="*/ 1367660 h 1422186"/>
              <a:gd name="connsiteX11" fmla="*/ 5683240 w 6047994"/>
              <a:gd name="connsiteY11" fmla="*/ 1388936 h 1422186"/>
              <a:gd name="connsiteX12" fmla="*/ 5776720 w 6047994"/>
              <a:gd name="connsiteY12" fmla="*/ 1422186 h 1422186"/>
              <a:gd name="connsiteX13" fmla="*/ 5826220 w 6047994"/>
              <a:gd name="connsiteY13" fmla="*/ 1260277 h 1422186"/>
              <a:gd name="connsiteX14" fmla="*/ 6047994 w 6047994"/>
              <a:gd name="connsiteY14" fmla="*/ 1255038 h 1422186"/>
              <a:gd name="connsiteX0" fmla="*/ 0 w 6047994"/>
              <a:gd name="connsiteY0" fmla="*/ 456850 h 1422186"/>
              <a:gd name="connsiteX1" fmla="*/ 172898 w 6047994"/>
              <a:gd name="connsiteY1" fmla="*/ 282746 h 1422186"/>
              <a:gd name="connsiteX2" fmla="*/ 1444066 w 6047994"/>
              <a:gd name="connsiteY2" fmla="*/ 0 h 1422186"/>
              <a:gd name="connsiteX3" fmla="*/ 1851262 w 6047994"/>
              <a:gd name="connsiteY3" fmla="*/ 297910 h 1422186"/>
              <a:gd name="connsiteX4" fmla="*/ 2136508 w 6047994"/>
              <a:gd name="connsiteY4" fmla="*/ 236977 h 1422186"/>
              <a:gd name="connsiteX5" fmla="*/ 2335790 w 6047994"/>
              <a:gd name="connsiteY5" fmla="*/ 389816 h 1422186"/>
              <a:gd name="connsiteX6" fmla="*/ 4003315 w 6047994"/>
              <a:gd name="connsiteY6" fmla="*/ 933310 h 1422186"/>
              <a:gd name="connsiteX7" fmla="*/ 4633155 w 6047994"/>
              <a:gd name="connsiteY7" fmla="*/ 1235753 h 1422186"/>
              <a:gd name="connsiteX8" fmla="*/ 5148593 w 6047994"/>
              <a:gd name="connsiteY8" fmla="*/ 1391670 h 1422186"/>
              <a:gd name="connsiteX9" fmla="*/ 5321221 w 6047994"/>
              <a:gd name="connsiteY9" fmla="*/ 1342119 h 1422186"/>
              <a:gd name="connsiteX10" fmla="*/ 5489291 w 6047994"/>
              <a:gd name="connsiteY10" fmla="*/ 1367660 h 1422186"/>
              <a:gd name="connsiteX11" fmla="*/ 5683240 w 6047994"/>
              <a:gd name="connsiteY11" fmla="*/ 1388936 h 1422186"/>
              <a:gd name="connsiteX12" fmla="*/ 5776720 w 6047994"/>
              <a:gd name="connsiteY12" fmla="*/ 1422186 h 1422186"/>
              <a:gd name="connsiteX13" fmla="*/ 5826220 w 6047994"/>
              <a:gd name="connsiteY13" fmla="*/ 1260277 h 1422186"/>
              <a:gd name="connsiteX14" fmla="*/ 6047994 w 6047994"/>
              <a:gd name="connsiteY14" fmla="*/ 1255038 h 142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7994" h="1422186">
                <a:moveTo>
                  <a:pt x="0" y="456850"/>
                </a:moveTo>
                <a:lnTo>
                  <a:pt x="172898" y="282746"/>
                </a:lnTo>
                <a:lnTo>
                  <a:pt x="1444066" y="0"/>
                </a:lnTo>
                <a:lnTo>
                  <a:pt x="1851262" y="297910"/>
                </a:lnTo>
                <a:lnTo>
                  <a:pt x="2136508" y="236977"/>
                </a:lnTo>
                <a:lnTo>
                  <a:pt x="2335790" y="389816"/>
                </a:lnTo>
                <a:lnTo>
                  <a:pt x="4003315" y="933310"/>
                </a:lnTo>
                <a:lnTo>
                  <a:pt x="4633155" y="1235753"/>
                </a:lnTo>
                <a:lnTo>
                  <a:pt x="5148593" y="1391670"/>
                </a:lnTo>
                <a:lnTo>
                  <a:pt x="5321221" y="1342119"/>
                </a:lnTo>
                <a:lnTo>
                  <a:pt x="5489291" y="1367660"/>
                </a:lnTo>
                <a:lnTo>
                  <a:pt x="5683240" y="1388936"/>
                </a:lnTo>
                <a:lnTo>
                  <a:pt x="5776720" y="1422186"/>
                </a:lnTo>
                <a:lnTo>
                  <a:pt x="5826220" y="1260277"/>
                </a:lnTo>
                <a:lnTo>
                  <a:pt x="6047994" y="1255038"/>
                </a:lnTo>
              </a:path>
            </a:pathLst>
          </a:cu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98A8E291-7D2C-4420-8C2A-744DB323C7C1}"/>
              </a:ext>
            </a:extLst>
          </p:cNvPr>
          <p:cNvSpPr txBox="1"/>
          <p:nvPr/>
        </p:nvSpPr>
        <p:spPr>
          <a:xfrm>
            <a:off x="11629334" y="1011440"/>
            <a:ext cx="4235276" cy="67403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Please keep to the same format as provided, same font and sizing, same legend and directional.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This item MUST be returned in a fully editable version, including the map background used and all line markings.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Do not embed the map, street labels, or pipeline markings.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Whenever possible use a Google map (Earth View) image (north up)</a:t>
            </a:r>
          </a:p>
          <a:p>
            <a:pPr marL="852312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Map Content must include source attribution within the maps area. </a:t>
            </a:r>
          </a:p>
          <a:p>
            <a:pPr marL="852312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You can find the attribution in the line(s) shown on the bottom of the Content in the products along with copyright notices, such as “Map data ©2020 Google”. Note that the exact text of the attribution changes based on geography and content type. The attribution text must be legible to the average viewer or reader.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 Turn off street labels in Google and create your own (using the template/format provided) for the most prevalent  streets and building.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All colors should be those that standout against the background</a:t>
            </a:r>
          </a:p>
          <a:p>
            <a:pPr marL="852312" lvl="1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88D6CB2-1A64-4478-BA6E-8B62A9893BD7}"/>
              </a:ext>
            </a:extLst>
          </p:cNvPr>
          <p:cNvCxnSpPr>
            <a:cxnSpLocks/>
          </p:cNvCxnSpPr>
          <p:nvPr/>
        </p:nvCxnSpPr>
        <p:spPr>
          <a:xfrm>
            <a:off x="889000" y="2032684"/>
            <a:ext cx="562436" cy="0"/>
          </a:xfrm>
          <a:prstGeom prst="lin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39ED324-D616-448D-9409-B92FD66F7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" y="7389820"/>
            <a:ext cx="3588918" cy="153980"/>
          </a:xfrm>
          <a:prstGeom prst="rect">
            <a:avLst/>
          </a:prstGeom>
        </p:spPr>
      </p:pic>
      <p:sp>
        <p:nvSpPr>
          <p:cNvPr id="50" name="5-Point Star 69">
            <a:extLst>
              <a:ext uri="{FF2B5EF4-FFF2-40B4-BE49-F238E27FC236}">
                <a16:creationId xmlns:a16="http://schemas.microsoft.com/office/drawing/2014/main" id="{AD0B419C-3C25-4C69-945D-F4BE7E0883DE}"/>
              </a:ext>
            </a:extLst>
          </p:cNvPr>
          <p:cNvSpPr>
            <a:spLocks noChangeAspect="1"/>
          </p:cNvSpPr>
          <p:nvPr/>
        </p:nvSpPr>
        <p:spPr>
          <a:xfrm>
            <a:off x="7082750" y="4986809"/>
            <a:ext cx="134962" cy="134962"/>
          </a:xfrm>
          <a:prstGeom prst="star5">
            <a:avLst/>
          </a:prstGeom>
          <a:solidFill>
            <a:srgbClr val="FF3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id="{D6838974-B535-49B8-BB4C-563F71771941}"/>
              </a:ext>
            </a:extLst>
          </p:cNvPr>
          <p:cNvSpPr/>
          <p:nvPr/>
        </p:nvSpPr>
        <p:spPr>
          <a:xfrm rot="660030">
            <a:off x="6396933" y="3880082"/>
            <a:ext cx="281723" cy="151644"/>
          </a:xfrm>
          <a:custGeom>
            <a:avLst/>
            <a:gdLst>
              <a:gd name="connsiteX0" fmla="*/ 0 w 1081833"/>
              <a:gd name="connsiteY0" fmla="*/ 0 h 165217"/>
              <a:gd name="connsiteX1" fmla="*/ 1081833 w 1081833"/>
              <a:gd name="connsiteY1" fmla="*/ 0 h 165217"/>
              <a:gd name="connsiteX2" fmla="*/ 1081833 w 1081833"/>
              <a:gd name="connsiteY2" fmla="*/ 165217 h 165217"/>
              <a:gd name="connsiteX3" fmla="*/ 0 w 1081833"/>
              <a:gd name="connsiteY3" fmla="*/ 165217 h 165217"/>
              <a:gd name="connsiteX4" fmla="*/ 0 w 1081833"/>
              <a:gd name="connsiteY4" fmla="*/ 0 h 165217"/>
              <a:gd name="connsiteX0" fmla="*/ 0 w 1081833"/>
              <a:gd name="connsiteY0" fmla="*/ 0 h 169208"/>
              <a:gd name="connsiteX1" fmla="*/ 1081833 w 1081833"/>
              <a:gd name="connsiteY1" fmla="*/ 0 h 169208"/>
              <a:gd name="connsiteX2" fmla="*/ 1081833 w 1081833"/>
              <a:gd name="connsiteY2" fmla="*/ 165217 h 169208"/>
              <a:gd name="connsiteX3" fmla="*/ 2597 w 1081833"/>
              <a:gd name="connsiteY3" fmla="*/ 169208 h 169208"/>
              <a:gd name="connsiteX4" fmla="*/ 0 w 1081833"/>
              <a:gd name="connsiteY4" fmla="*/ 0 h 16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833" h="169208">
                <a:moveTo>
                  <a:pt x="0" y="0"/>
                </a:moveTo>
                <a:lnTo>
                  <a:pt x="1081833" y="0"/>
                </a:lnTo>
                <a:lnTo>
                  <a:pt x="1081833" y="165217"/>
                </a:lnTo>
                <a:lnTo>
                  <a:pt x="2597" y="169208"/>
                </a:lnTo>
                <a:cubicBezTo>
                  <a:pt x="1731" y="112805"/>
                  <a:pt x="866" y="56403"/>
                  <a:pt x="0" y="0"/>
                </a:cubicBezTo>
                <a:close/>
              </a:path>
            </a:pathLst>
          </a:custGeom>
          <a:noFill/>
          <a:ln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69">
            <a:extLst>
              <a:ext uri="{FF2B5EF4-FFF2-40B4-BE49-F238E27FC236}">
                <a16:creationId xmlns:a16="http://schemas.microsoft.com/office/drawing/2014/main" id="{4EA96FC8-A8F2-43FF-AB82-B16B7938B544}"/>
              </a:ext>
            </a:extLst>
          </p:cNvPr>
          <p:cNvSpPr>
            <a:spLocks noChangeAspect="1"/>
          </p:cNvSpPr>
          <p:nvPr/>
        </p:nvSpPr>
        <p:spPr>
          <a:xfrm>
            <a:off x="6225477" y="3720009"/>
            <a:ext cx="134962" cy="134962"/>
          </a:xfrm>
          <a:prstGeom prst="star5">
            <a:avLst/>
          </a:prstGeom>
          <a:solidFill>
            <a:srgbClr val="FF3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E185CE6-0FCE-422D-A5A2-FB5A26D55226}"/>
              </a:ext>
            </a:extLst>
          </p:cNvPr>
          <p:cNvSpPr/>
          <p:nvPr/>
        </p:nvSpPr>
        <p:spPr>
          <a:xfrm rot="2541373">
            <a:off x="5744140" y="4872151"/>
            <a:ext cx="307137" cy="614918"/>
          </a:xfrm>
          <a:custGeom>
            <a:avLst/>
            <a:gdLst>
              <a:gd name="connsiteX0" fmla="*/ 141689 w 1468839"/>
              <a:gd name="connsiteY0" fmla="*/ 0 h 1581150"/>
              <a:gd name="connsiteX1" fmla="*/ 170264 w 1468839"/>
              <a:gd name="connsiteY1" fmla="*/ 50800 h 1581150"/>
              <a:gd name="connsiteX2" fmla="*/ 170264 w 1468839"/>
              <a:gd name="connsiteY2" fmla="*/ 50800 h 1581150"/>
              <a:gd name="connsiteX3" fmla="*/ 75014 w 1468839"/>
              <a:gd name="connsiteY3" fmla="*/ 127000 h 1581150"/>
              <a:gd name="connsiteX4" fmla="*/ 1379939 w 1468839"/>
              <a:gd name="connsiteY4" fmla="*/ 914400 h 1581150"/>
              <a:gd name="connsiteX5" fmla="*/ 1468839 w 1468839"/>
              <a:gd name="connsiteY5" fmla="*/ 1069975 h 1581150"/>
              <a:gd name="connsiteX6" fmla="*/ 1437089 w 1468839"/>
              <a:gd name="connsiteY6" fmla="*/ 1362075 h 1581150"/>
              <a:gd name="connsiteX7" fmla="*/ 1291039 w 1468839"/>
              <a:gd name="connsiteY7" fmla="*/ 1501775 h 1581150"/>
              <a:gd name="connsiteX8" fmla="*/ 1040214 w 1468839"/>
              <a:gd name="connsiteY8" fmla="*/ 1581150 h 1581150"/>
              <a:gd name="connsiteX0" fmla="*/ 66675 w 1393825"/>
              <a:gd name="connsiteY0" fmla="*/ 0 h 1581150"/>
              <a:gd name="connsiteX1" fmla="*/ 95250 w 1393825"/>
              <a:gd name="connsiteY1" fmla="*/ 50800 h 1581150"/>
              <a:gd name="connsiteX2" fmla="*/ 95250 w 1393825"/>
              <a:gd name="connsiteY2" fmla="*/ 50800 h 1581150"/>
              <a:gd name="connsiteX3" fmla="*/ 0 w 1393825"/>
              <a:gd name="connsiteY3" fmla="*/ 127000 h 1581150"/>
              <a:gd name="connsiteX4" fmla="*/ 1304925 w 1393825"/>
              <a:gd name="connsiteY4" fmla="*/ 914400 h 1581150"/>
              <a:gd name="connsiteX5" fmla="*/ 1393825 w 1393825"/>
              <a:gd name="connsiteY5" fmla="*/ 1069975 h 1581150"/>
              <a:gd name="connsiteX6" fmla="*/ 1362075 w 1393825"/>
              <a:gd name="connsiteY6" fmla="*/ 1362075 h 1581150"/>
              <a:gd name="connsiteX7" fmla="*/ 1216025 w 1393825"/>
              <a:gd name="connsiteY7" fmla="*/ 1501775 h 1581150"/>
              <a:gd name="connsiteX8" fmla="*/ 965200 w 1393825"/>
              <a:gd name="connsiteY8" fmla="*/ 1581150 h 158115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1285875 w 1374775"/>
              <a:gd name="connsiteY4" fmla="*/ 914400 h 1581150"/>
              <a:gd name="connsiteX5" fmla="*/ 1374775 w 1374775"/>
              <a:gd name="connsiteY5" fmla="*/ 1069975 h 1581150"/>
              <a:gd name="connsiteX6" fmla="*/ 1343025 w 1374775"/>
              <a:gd name="connsiteY6" fmla="*/ 1362075 h 1581150"/>
              <a:gd name="connsiteX7" fmla="*/ 1196975 w 1374775"/>
              <a:gd name="connsiteY7" fmla="*/ 1501775 h 1581150"/>
              <a:gd name="connsiteX8" fmla="*/ 946150 w 1374775"/>
              <a:gd name="connsiteY8" fmla="*/ 1581150 h 1581150"/>
              <a:gd name="connsiteX0" fmla="*/ 384759 w 1711909"/>
              <a:gd name="connsiteY0" fmla="*/ 65980 h 1647130"/>
              <a:gd name="connsiteX1" fmla="*/ 413334 w 1711909"/>
              <a:gd name="connsiteY1" fmla="*/ 116780 h 1647130"/>
              <a:gd name="connsiteX2" fmla="*/ 413334 w 1711909"/>
              <a:gd name="connsiteY2" fmla="*/ 116780 h 1647130"/>
              <a:gd name="connsiteX3" fmla="*/ 337134 w 1711909"/>
              <a:gd name="connsiteY3" fmla="*/ 199330 h 1647130"/>
              <a:gd name="connsiteX4" fmla="*/ 1623009 w 1711909"/>
              <a:gd name="connsiteY4" fmla="*/ 980380 h 1647130"/>
              <a:gd name="connsiteX5" fmla="*/ 1711909 w 1711909"/>
              <a:gd name="connsiteY5" fmla="*/ 1135955 h 1647130"/>
              <a:gd name="connsiteX6" fmla="*/ 1680159 w 1711909"/>
              <a:gd name="connsiteY6" fmla="*/ 1428055 h 1647130"/>
              <a:gd name="connsiteX7" fmla="*/ 1534109 w 1711909"/>
              <a:gd name="connsiteY7" fmla="*/ 1567755 h 1647130"/>
              <a:gd name="connsiteX8" fmla="*/ 1283284 w 1711909"/>
              <a:gd name="connsiteY8" fmla="*/ 1647130 h 164713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1285875 w 1374775"/>
              <a:gd name="connsiteY4" fmla="*/ 914400 h 1581150"/>
              <a:gd name="connsiteX5" fmla="*/ 1374775 w 1374775"/>
              <a:gd name="connsiteY5" fmla="*/ 1069975 h 1581150"/>
              <a:gd name="connsiteX6" fmla="*/ 1343025 w 1374775"/>
              <a:gd name="connsiteY6" fmla="*/ 1362075 h 1581150"/>
              <a:gd name="connsiteX7" fmla="*/ 1196975 w 1374775"/>
              <a:gd name="connsiteY7" fmla="*/ 1501775 h 1581150"/>
              <a:gd name="connsiteX8" fmla="*/ 946150 w 1374775"/>
              <a:gd name="connsiteY8" fmla="*/ 1581150 h 1581150"/>
              <a:gd name="connsiteX0" fmla="*/ 86171 w 1413321"/>
              <a:gd name="connsiteY0" fmla="*/ 0 h 1581150"/>
              <a:gd name="connsiteX1" fmla="*/ 114746 w 1413321"/>
              <a:gd name="connsiteY1" fmla="*/ 50800 h 1581150"/>
              <a:gd name="connsiteX2" fmla="*/ 114746 w 1413321"/>
              <a:gd name="connsiteY2" fmla="*/ 50800 h 1581150"/>
              <a:gd name="connsiteX3" fmla="*/ 38546 w 1413321"/>
              <a:gd name="connsiteY3" fmla="*/ 133350 h 1581150"/>
              <a:gd name="connsiteX4" fmla="*/ 781496 w 1413321"/>
              <a:gd name="connsiteY4" fmla="*/ 523875 h 1581150"/>
              <a:gd name="connsiteX5" fmla="*/ 1324421 w 1413321"/>
              <a:gd name="connsiteY5" fmla="*/ 914400 h 1581150"/>
              <a:gd name="connsiteX6" fmla="*/ 1413321 w 1413321"/>
              <a:gd name="connsiteY6" fmla="*/ 1069975 h 1581150"/>
              <a:gd name="connsiteX7" fmla="*/ 1381571 w 1413321"/>
              <a:gd name="connsiteY7" fmla="*/ 1362075 h 1581150"/>
              <a:gd name="connsiteX8" fmla="*/ 1235521 w 1413321"/>
              <a:gd name="connsiteY8" fmla="*/ 1501775 h 1581150"/>
              <a:gd name="connsiteX9" fmla="*/ 984696 w 1413321"/>
              <a:gd name="connsiteY9" fmla="*/ 1581150 h 158115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742950 w 1374775"/>
              <a:gd name="connsiteY4" fmla="*/ 523875 h 1581150"/>
              <a:gd name="connsiteX5" fmla="*/ 1285875 w 1374775"/>
              <a:gd name="connsiteY5" fmla="*/ 914400 h 1581150"/>
              <a:gd name="connsiteX6" fmla="*/ 1374775 w 1374775"/>
              <a:gd name="connsiteY6" fmla="*/ 1069975 h 1581150"/>
              <a:gd name="connsiteX7" fmla="*/ 1343025 w 1374775"/>
              <a:gd name="connsiteY7" fmla="*/ 1362075 h 1581150"/>
              <a:gd name="connsiteX8" fmla="*/ 1196975 w 1374775"/>
              <a:gd name="connsiteY8" fmla="*/ 1501775 h 1581150"/>
              <a:gd name="connsiteX9" fmla="*/ 946150 w 1374775"/>
              <a:gd name="connsiteY9" fmla="*/ 1581150 h 1581150"/>
              <a:gd name="connsiteX0" fmla="*/ 47625 w 1374775"/>
              <a:gd name="connsiteY0" fmla="*/ 0 h 1628775"/>
              <a:gd name="connsiteX1" fmla="*/ 76200 w 1374775"/>
              <a:gd name="connsiteY1" fmla="*/ 50800 h 1628775"/>
              <a:gd name="connsiteX2" fmla="*/ 76200 w 1374775"/>
              <a:gd name="connsiteY2" fmla="*/ 50800 h 1628775"/>
              <a:gd name="connsiteX3" fmla="*/ 0 w 1374775"/>
              <a:gd name="connsiteY3" fmla="*/ 133350 h 1628775"/>
              <a:gd name="connsiteX4" fmla="*/ 742950 w 1374775"/>
              <a:gd name="connsiteY4" fmla="*/ 523875 h 1628775"/>
              <a:gd name="connsiteX5" fmla="*/ 1285875 w 1374775"/>
              <a:gd name="connsiteY5" fmla="*/ 914400 h 1628775"/>
              <a:gd name="connsiteX6" fmla="*/ 1374775 w 1374775"/>
              <a:gd name="connsiteY6" fmla="*/ 1069975 h 1628775"/>
              <a:gd name="connsiteX7" fmla="*/ 1343025 w 1374775"/>
              <a:gd name="connsiteY7" fmla="*/ 1362075 h 1628775"/>
              <a:gd name="connsiteX8" fmla="*/ 1196975 w 1374775"/>
              <a:gd name="connsiteY8" fmla="*/ 1501775 h 1628775"/>
              <a:gd name="connsiteX9" fmla="*/ 1038225 w 1374775"/>
              <a:gd name="connsiteY9" fmla="*/ 1628775 h 1628775"/>
              <a:gd name="connsiteX0" fmla="*/ 47625 w 1374775"/>
              <a:gd name="connsiteY0" fmla="*/ 0 h 1628775"/>
              <a:gd name="connsiteX1" fmla="*/ 76200 w 1374775"/>
              <a:gd name="connsiteY1" fmla="*/ 50800 h 1628775"/>
              <a:gd name="connsiteX2" fmla="*/ 76200 w 1374775"/>
              <a:gd name="connsiteY2" fmla="*/ 50800 h 1628775"/>
              <a:gd name="connsiteX3" fmla="*/ 0 w 1374775"/>
              <a:gd name="connsiteY3" fmla="*/ 133350 h 1628775"/>
              <a:gd name="connsiteX4" fmla="*/ 742950 w 1374775"/>
              <a:gd name="connsiteY4" fmla="*/ 523875 h 1628775"/>
              <a:gd name="connsiteX5" fmla="*/ 1285875 w 1374775"/>
              <a:gd name="connsiteY5" fmla="*/ 914400 h 1628775"/>
              <a:gd name="connsiteX6" fmla="*/ 1374775 w 1374775"/>
              <a:gd name="connsiteY6" fmla="*/ 1069975 h 1628775"/>
              <a:gd name="connsiteX7" fmla="*/ 1343025 w 1374775"/>
              <a:gd name="connsiteY7" fmla="*/ 1362075 h 1628775"/>
              <a:gd name="connsiteX8" fmla="*/ 1038225 w 1374775"/>
              <a:gd name="connsiteY8" fmla="*/ 1628775 h 1628775"/>
              <a:gd name="connsiteX0" fmla="*/ 47625 w 1374775"/>
              <a:gd name="connsiteY0" fmla="*/ 0 h 1542029"/>
              <a:gd name="connsiteX1" fmla="*/ 76200 w 1374775"/>
              <a:gd name="connsiteY1" fmla="*/ 50800 h 1542029"/>
              <a:gd name="connsiteX2" fmla="*/ 76200 w 1374775"/>
              <a:gd name="connsiteY2" fmla="*/ 50800 h 1542029"/>
              <a:gd name="connsiteX3" fmla="*/ 0 w 1374775"/>
              <a:gd name="connsiteY3" fmla="*/ 133350 h 1542029"/>
              <a:gd name="connsiteX4" fmla="*/ 742950 w 1374775"/>
              <a:gd name="connsiteY4" fmla="*/ 523875 h 1542029"/>
              <a:gd name="connsiteX5" fmla="*/ 1285875 w 1374775"/>
              <a:gd name="connsiteY5" fmla="*/ 914400 h 1542029"/>
              <a:gd name="connsiteX6" fmla="*/ 1374775 w 1374775"/>
              <a:gd name="connsiteY6" fmla="*/ 1069975 h 1542029"/>
              <a:gd name="connsiteX7" fmla="*/ 1343025 w 1374775"/>
              <a:gd name="connsiteY7" fmla="*/ 1362075 h 1542029"/>
              <a:gd name="connsiteX8" fmla="*/ 765794 w 1374775"/>
              <a:gd name="connsiteY8" fmla="*/ 1542029 h 1542029"/>
              <a:gd name="connsiteX0" fmla="*/ 47625 w 1374775"/>
              <a:gd name="connsiteY0" fmla="*/ 0 h 1542029"/>
              <a:gd name="connsiteX1" fmla="*/ 76200 w 1374775"/>
              <a:gd name="connsiteY1" fmla="*/ 50800 h 1542029"/>
              <a:gd name="connsiteX2" fmla="*/ 76200 w 1374775"/>
              <a:gd name="connsiteY2" fmla="*/ 50800 h 1542029"/>
              <a:gd name="connsiteX3" fmla="*/ 0 w 1374775"/>
              <a:gd name="connsiteY3" fmla="*/ 133350 h 1542029"/>
              <a:gd name="connsiteX4" fmla="*/ 742950 w 1374775"/>
              <a:gd name="connsiteY4" fmla="*/ 523875 h 1542029"/>
              <a:gd name="connsiteX5" fmla="*/ 1285875 w 1374775"/>
              <a:gd name="connsiteY5" fmla="*/ 914400 h 1542029"/>
              <a:gd name="connsiteX6" fmla="*/ 1374775 w 1374775"/>
              <a:gd name="connsiteY6" fmla="*/ 1069975 h 1542029"/>
              <a:gd name="connsiteX7" fmla="*/ 1142637 w 1374775"/>
              <a:gd name="connsiteY7" fmla="*/ 1175273 h 1542029"/>
              <a:gd name="connsiteX8" fmla="*/ 765794 w 1374775"/>
              <a:gd name="connsiteY8" fmla="*/ 1542029 h 1542029"/>
              <a:gd name="connsiteX0" fmla="*/ 47625 w 1289594"/>
              <a:gd name="connsiteY0" fmla="*/ 0 h 1542029"/>
              <a:gd name="connsiteX1" fmla="*/ 76200 w 1289594"/>
              <a:gd name="connsiteY1" fmla="*/ 50800 h 1542029"/>
              <a:gd name="connsiteX2" fmla="*/ 76200 w 1289594"/>
              <a:gd name="connsiteY2" fmla="*/ 50800 h 1542029"/>
              <a:gd name="connsiteX3" fmla="*/ 0 w 1289594"/>
              <a:gd name="connsiteY3" fmla="*/ 133350 h 1542029"/>
              <a:gd name="connsiteX4" fmla="*/ 742950 w 1289594"/>
              <a:gd name="connsiteY4" fmla="*/ 523875 h 1542029"/>
              <a:gd name="connsiteX5" fmla="*/ 1285875 w 1289594"/>
              <a:gd name="connsiteY5" fmla="*/ 914400 h 1542029"/>
              <a:gd name="connsiteX6" fmla="*/ 1170659 w 1289594"/>
              <a:gd name="connsiteY6" fmla="*/ 963909 h 1542029"/>
              <a:gd name="connsiteX7" fmla="*/ 1142637 w 1289594"/>
              <a:gd name="connsiteY7" fmla="*/ 1175273 h 1542029"/>
              <a:gd name="connsiteX8" fmla="*/ 765794 w 1289594"/>
              <a:gd name="connsiteY8" fmla="*/ 1542029 h 1542029"/>
              <a:gd name="connsiteX0" fmla="*/ 47625 w 1170659"/>
              <a:gd name="connsiteY0" fmla="*/ 0 h 1542029"/>
              <a:gd name="connsiteX1" fmla="*/ 76200 w 1170659"/>
              <a:gd name="connsiteY1" fmla="*/ 50800 h 1542029"/>
              <a:gd name="connsiteX2" fmla="*/ 76200 w 1170659"/>
              <a:gd name="connsiteY2" fmla="*/ 50800 h 1542029"/>
              <a:gd name="connsiteX3" fmla="*/ 0 w 1170659"/>
              <a:gd name="connsiteY3" fmla="*/ 133350 h 1542029"/>
              <a:gd name="connsiteX4" fmla="*/ 742950 w 1170659"/>
              <a:gd name="connsiteY4" fmla="*/ 523875 h 1542029"/>
              <a:gd name="connsiteX5" fmla="*/ 1087073 w 1170659"/>
              <a:gd name="connsiteY5" fmla="*/ 790600 h 1542029"/>
              <a:gd name="connsiteX6" fmla="*/ 1170659 w 1170659"/>
              <a:gd name="connsiteY6" fmla="*/ 963909 h 1542029"/>
              <a:gd name="connsiteX7" fmla="*/ 1142637 w 1170659"/>
              <a:gd name="connsiteY7" fmla="*/ 1175273 h 1542029"/>
              <a:gd name="connsiteX8" fmla="*/ 765794 w 1170659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92147 w 1175733"/>
              <a:gd name="connsiteY5" fmla="*/ 790600 h 1542029"/>
              <a:gd name="connsiteX6" fmla="*/ 1175733 w 1175733"/>
              <a:gd name="connsiteY6" fmla="*/ 963909 h 1542029"/>
              <a:gd name="connsiteX7" fmla="*/ 1147711 w 1175733"/>
              <a:gd name="connsiteY7" fmla="*/ 1175273 h 1542029"/>
              <a:gd name="connsiteX8" fmla="*/ 770868 w 1175733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92147 w 1175733"/>
              <a:gd name="connsiteY5" fmla="*/ 790600 h 1542029"/>
              <a:gd name="connsiteX6" fmla="*/ 1175733 w 1175733"/>
              <a:gd name="connsiteY6" fmla="*/ 963909 h 1542029"/>
              <a:gd name="connsiteX7" fmla="*/ 1131047 w 1175733"/>
              <a:gd name="connsiteY7" fmla="*/ 1171132 h 1542029"/>
              <a:gd name="connsiteX8" fmla="*/ 770868 w 1175733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81279 w 1175733"/>
              <a:gd name="connsiteY5" fmla="*/ 806955 h 1542029"/>
              <a:gd name="connsiteX6" fmla="*/ 1175733 w 1175733"/>
              <a:gd name="connsiteY6" fmla="*/ 963909 h 1542029"/>
              <a:gd name="connsiteX7" fmla="*/ 1131047 w 1175733"/>
              <a:gd name="connsiteY7" fmla="*/ 1171132 h 1542029"/>
              <a:gd name="connsiteX8" fmla="*/ 770868 w 1175733"/>
              <a:gd name="connsiteY8" fmla="*/ 1542029 h 1542029"/>
              <a:gd name="connsiteX0" fmla="*/ 52699 w 1158758"/>
              <a:gd name="connsiteY0" fmla="*/ 0 h 1542029"/>
              <a:gd name="connsiteX1" fmla="*/ 81274 w 1158758"/>
              <a:gd name="connsiteY1" fmla="*/ 50800 h 1542029"/>
              <a:gd name="connsiteX2" fmla="*/ 81274 w 1158758"/>
              <a:gd name="connsiteY2" fmla="*/ 50800 h 1542029"/>
              <a:gd name="connsiteX3" fmla="*/ 0 w 1158758"/>
              <a:gd name="connsiteY3" fmla="*/ 170198 h 1542029"/>
              <a:gd name="connsiteX4" fmla="*/ 748024 w 1158758"/>
              <a:gd name="connsiteY4" fmla="*/ 523875 h 1542029"/>
              <a:gd name="connsiteX5" fmla="*/ 1081279 w 1158758"/>
              <a:gd name="connsiteY5" fmla="*/ 806955 h 1542029"/>
              <a:gd name="connsiteX6" fmla="*/ 1158758 w 1158758"/>
              <a:gd name="connsiteY6" fmla="*/ 966496 h 1542029"/>
              <a:gd name="connsiteX7" fmla="*/ 1131047 w 1158758"/>
              <a:gd name="connsiteY7" fmla="*/ 1171132 h 1542029"/>
              <a:gd name="connsiteX8" fmla="*/ 770868 w 1158758"/>
              <a:gd name="connsiteY8" fmla="*/ 1542029 h 1542029"/>
              <a:gd name="connsiteX0" fmla="*/ 52699 w 1158758"/>
              <a:gd name="connsiteY0" fmla="*/ 0 h 1249107"/>
              <a:gd name="connsiteX1" fmla="*/ 81274 w 1158758"/>
              <a:gd name="connsiteY1" fmla="*/ 50800 h 1249107"/>
              <a:gd name="connsiteX2" fmla="*/ 81274 w 1158758"/>
              <a:gd name="connsiteY2" fmla="*/ 50800 h 1249107"/>
              <a:gd name="connsiteX3" fmla="*/ 0 w 1158758"/>
              <a:gd name="connsiteY3" fmla="*/ 170198 h 1249107"/>
              <a:gd name="connsiteX4" fmla="*/ 748024 w 1158758"/>
              <a:gd name="connsiteY4" fmla="*/ 523875 h 1249107"/>
              <a:gd name="connsiteX5" fmla="*/ 1081279 w 1158758"/>
              <a:gd name="connsiteY5" fmla="*/ 806955 h 1249107"/>
              <a:gd name="connsiteX6" fmla="*/ 1158758 w 1158758"/>
              <a:gd name="connsiteY6" fmla="*/ 966496 h 1249107"/>
              <a:gd name="connsiteX7" fmla="*/ 1131047 w 1158758"/>
              <a:gd name="connsiteY7" fmla="*/ 1171132 h 1249107"/>
              <a:gd name="connsiteX8" fmla="*/ 1070944 w 1158758"/>
              <a:gd name="connsiteY8" fmla="*/ 1249107 h 1249107"/>
              <a:gd name="connsiteX0" fmla="*/ 52699 w 1158758"/>
              <a:gd name="connsiteY0" fmla="*/ 0 h 1249107"/>
              <a:gd name="connsiteX1" fmla="*/ 81274 w 1158758"/>
              <a:gd name="connsiteY1" fmla="*/ 50800 h 1249107"/>
              <a:gd name="connsiteX2" fmla="*/ 81274 w 1158758"/>
              <a:gd name="connsiteY2" fmla="*/ 50800 h 1249107"/>
              <a:gd name="connsiteX3" fmla="*/ 0 w 1158758"/>
              <a:gd name="connsiteY3" fmla="*/ 170198 h 1249107"/>
              <a:gd name="connsiteX4" fmla="*/ 1081279 w 1158758"/>
              <a:gd name="connsiteY4" fmla="*/ 806955 h 1249107"/>
              <a:gd name="connsiteX5" fmla="*/ 1158758 w 1158758"/>
              <a:gd name="connsiteY5" fmla="*/ 966496 h 1249107"/>
              <a:gd name="connsiteX6" fmla="*/ 1131047 w 1158758"/>
              <a:gd name="connsiteY6" fmla="*/ 1171132 h 1249107"/>
              <a:gd name="connsiteX7" fmla="*/ 1070944 w 1158758"/>
              <a:gd name="connsiteY7" fmla="*/ 1249107 h 1249107"/>
              <a:gd name="connsiteX0" fmla="*/ 81274 w 1158758"/>
              <a:gd name="connsiteY0" fmla="*/ 0 h 1198307"/>
              <a:gd name="connsiteX1" fmla="*/ 81274 w 1158758"/>
              <a:gd name="connsiteY1" fmla="*/ 0 h 1198307"/>
              <a:gd name="connsiteX2" fmla="*/ 0 w 1158758"/>
              <a:gd name="connsiteY2" fmla="*/ 119398 h 1198307"/>
              <a:gd name="connsiteX3" fmla="*/ 1081279 w 1158758"/>
              <a:gd name="connsiteY3" fmla="*/ 756155 h 1198307"/>
              <a:gd name="connsiteX4" fmla="*/ 1158758 w 1158758"/>
              <a:gd name="connsiteY4" fmla="*/ 915696 h 1198307"/>
              <a:gd name="connsiteX5" fmla="*/ 1131047 w 1158758"/>
              <a:gd name="connsiteY5" fmla="*/ 1120332 h 1198307"/>
              <a:gd name="connsiteX6" fmla="*/ 1070944 w 1158758"/>
              <a:gd name="connsiteY6" fmla="*/ 1198307 h 1198307"/>
              <a:gd name="connsiteX0" fmla="*/ 0 w 1077484"/>
              <a:gd name="connsiteY0" fmla="*/ 0 h 1198307"/>
              <a:gd name="connsiteX1" fmla="*/ 0 w 1077484"/>
              <a:gd name="connsiteY1" fmla="*/ 0 h 1198307"/>
              <a:gd name="connsiteX2" fmla="*/ 1000005 w 1077484"/>
              <a:gd name="connsiteY2" fmla="*/ 756155 h 1198307"/>
              <a:gd name="connsiteX3" fmla="*/ 1077484 w 1077484"/>
              <a:gd name="connsiteY3" fmla="*/ 915696 h 1198307"/>
              <a:gd name="connsiteX4" fmla="*/ 1049773 w 1077484"/>
              <a:gd name="connsiteY4" fmla="*/ 1120332 h 1198307"/>
              <a:gd name="connsiteX5" fmla="*/ 989670 w 1077484"/>
              <a:gd name="connsiteY5" fmla="*/ 1198307 h 1198307"/>
              <a:gd name="connsiteX0" fmla="*/ 0 w 1077484"/>
              <a:gd name="connsiteY0" fmla="*/ 0 h 1198307"/>
              <a:gd name="connsiteX1" fmla="*/ 1000005 w 1077484"/>
              <a:gd name="connsiteY1" fmla="*/ 756155 h 1198307"/>
              <a:gd name="connsiteX2" fmla="*/ 1077484 w 1077484"/>
              <a:gd name="connsiteY2" fmla="*/ 915696 h 1198307"/>
              <a:gd name="connsiteX3" fmla="*/ 1049773 w 1077484"/>
              <a:gd name="connsiteY3" fmla="*/ 1120332 h 1198307"/>
              <a:gd name="connsiteX4" fmla="*/ 989670 w 1077484"/>
              <a:gd name="connsiteY4" fmla="*/ 1198307 h 1198307"/>
              <a:gd name="connsiteX0" fmla="*/ 0 w 307137"/>
              <a:gd name="connsiteY0" fmla="*/ 0 h 614918"/>
              <a:gd name="connsiteX1" fmla="*/ 229658 w 307137"/>
              <a:gd name="connsiteY1" fmla="*/ 172766 h 614918"/>
              <a:gd name="connsiteX2" fmla="*/ 307137 w 307137"/>
              <a:gd name="connsiteY2" fmla="*/ 332307 h 614918"/>
              <a:gd name="connsiteX3" fmla="*/ 279426 w 307137"/>
              <a:gd name="connsiteY3" fmla="*/ 536943 h 614918"/>
              <a:gd name="connsiteX4" fmla="*/ 219323 w 307137"/>
              <a:gd name="connsiteY4" fmla="*/ 614918 h 61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137" h="614918">
                <a:moveTo>
                  <a:pt x="0" y="0"/>
                </a:moveTo>
                <a:lnTo>
                  <a:pt x="229658" y="172766"/>
                </a:lnTo>
                <a:cubicBezTo>
                  <a:pt x="259291" y="224624"/>
                  <a:pt x="294437" y="265632"/>
                  <a:pt x="307137" y="332307"/>
                </a:cubicBezTo>
                <a:lnTo>
                  <a:pt x="279426" y="536943"/>
                </a:lnTo>
                <a:cubicBezTo>
                  <a:pt x="223334" y="630076"/>
                  <a:pt x="282823" y="559356"/>
                  <a:pt x="219323" y="614918"/>
                </a:cubicBezTo>
              </a:path>
            </a:pathLst>
          </a:custGeom>
          <a:ln w="38100">
            <a:solidFill>
              <a:srgbClr val="FFFF00"/>
            </a:solidFill>
            <a:prstDash val="dash"/>
          </a:ln>
          <a:effectLst>
            <a:outerShdw blurRad="38100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113649F-D817-442D-A980-EF38D7F15F1D}"/>
              </a:ext>
            </a:extLst>
          </p:cNvPr>
          <p:cNvSpPr/>
          <p:nvPr/>
        </p:nvSpPr>
        <p:spPr>
          <a:xfrm rot="2085235">
            <a:off x="3095580" y="2912040"/>
            <a:ext cx="3400877" cy="1497286"/>
          </a:xfrm>
          <a:custGeom>
            <a:avLst/>
            <a:gdLst>
              <a:gd name="connsiteX0" fmla="*/ 115486 w 8046258"/>
              <a:gd name="connsiteY0" fmla="*/ 2095500 h 2164610"/>
              <a:gd name="connsiteX1" fmla="*/ 62146 w 8046258"/>
              <a:gd name="connsiteY1" fmla="*/ 2057400 h 2164610"/>
              <a:gd name="connsiteX2" fmla="*/ 1128946 w 8046258"/>
              <a:gd name="connsiteY2" fmla="*/ 960120 h 2164610"/>
              <a:gd name="connsiteX3" fmla="*/ 1471846 w 8046258"/>
              <a:gd name="connsiteY3" fmla="*/ 762000 h 2164610"/>
              <a:gd name="connsiteX4" fmla="*/ 1609006 w 8046258"/>
              <a:gd name="connsiteY4" fmla="*/ 815340 h 2164610"/>
              <a:gd name="connsiteX5" fmla="*/ 2988226 w 8046258"/>
              <a:gd name="connsiteY5" fmla="*/ 601980 h 2164610"/>
              <a:gd name="connsiteX6" fmla="*/ 4047406 w 8046258"/>
              <a:gd name="connsiteY6" fmla="*/ 0 h 2164610"/>
              <a:gd name="connsiteX7" fmla="*/ 4192186 w 8046258"/>
              <a:gd name="connsiteY7" fmla="*/ 91440 h 2164610"/>
              <a:gd name="connsiteX8" fmla="*/ 5495206 w 8046258"/>
              <a:gd name="connsiteY8" fmla="*/ 60960 h 2164610"/>
              <a:gd name="connsiteX9" fmla="*/ 5685706 w 8046258"/>
              <a:gd name="connsiteY9" fmla="*/ 1188720 h 2164610"/>
              <a:gd name="connsiteX10" fmla="*/ 5883826 w 8046258"/>
              <a:gd name="connsiteY10" fmla="*/ 1135380 h 2164610"/>
              <a:gd name="connsiteX11" fmla="*/ 5990506 w 8046258"/>
              <a:gd name="connsiteY11" fmla="*/ 1188720 h 2164610"/>
              <a:gd name="connsiteX12" fmla="*/ 5967646 w 8046258"/>
              <a:gd name="connsiteY12" fmla="*/ 1264920 h 2164610"/>
              <a:gd name="connsiteX13" fmla="*/ 6302926 w 8046258"/>
              <a:gd name="connsiteY13" fmla="*/ 1463040 h 2164610"/>
              <a:gd name="connsiteX14" fmla="*/ 7804066 w 8046258"/>
              <a:gd name="connsiteY14" fmla="*/ 1638300 h 2164610"/>
              <a:gd name="connsiteX15" fmla="*/ 8025046 w 8046258"/>
              <a:gd name="connsiteY15" fmla="*/ 1630680 h 216461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1066800 w 7984112"/>
              <a:gd name="connsiteY2" fmla="*/ 960120 h 2095500"/>
              <a:gd name="connsiteX3" fmla="*/ 1409700 w 7984112"/>
              <a:gd name="connsiteY3" fmla="*/ 762000 h 2095500"/>
              <a:gd name="connsiteX4" fmla="*/ 1546860 w 7984112"/>
              <a:gd name="connsiteY4" fmla="*/ 815340 h 2095500"/>
              <a:gd name="connsiteX5" fmla="*/ 2926080 w 7984112"/>
              <a:gd name="connsiteY5" fmla="*/ 601980 h 2095500"/>
              <a:gd name="connsiteX6" fmla="*/ 3985260 w 7984112"/>
              <a:gd name="connsiteY6" fmla="*/ 0 h 2095500"/>
              <a:gd name="connsiteX7" fmla="*/ 4130040 w 7984112"/>
              <a:gd name="connsiteY7" fmla="*/ 91440 h 2095500"/>
              <a:gd name="connsiteX8" fmla="*/ 5433060 w 7984112"/>
              <a:gd name="connsiteY8" fmla="*/ 60960 h 2095500"/>
              <a:gd name="connsiteX9" fmla="*/ 5623560 w 7984112"/>
              <a:gd name="connsiteY9" fmla="*/ 1188720 h 2095500"/>
              <a:gd name="connsiteX10" fmla="*/ 5821680 w 7984112"/>
              <a:gd name="connsiteY10" fmla="*/ 1135380 h 2095500"/>
              <a:gd name="connsiteX11" fmla="*/ 5928360 w 7984112"/>
              <a:gd name="connsiteY11" fmla="*/ 1188720 h 2095500"/>
              <a:gd name="connsiteX12" fmla="*/ 5905500 w 7984112"/>
              <a:gd name="connsiteY12" fmla="*/ 1264920 h 2095500"/>
              <a:gd name="connsiteX13" fmla="*/ 6240780 w 7984112"/>
              <a:gd name="connsiteY13" fmla="*/ 1463040 h 2095500"/>
              <a:gd name="connsiteX14" fmla="*/ 7741920 w 7984112"/>
              <a:gd name="connsiteY14" fmla="*/ 1638300 h 2095500"/>
              <a:gd name="connsiteX15" fmla="*/ 7962900 w 7984112"/>
              <a:gd name="connsiteY15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642670 w 7984112"/>
              <a:gd name="connsiteY2" fmla="*/ 1400161 h 2095500"/>
              <a:gd name="connsiteX3" fmla="*/ 1066800 w 7984112"/>
              <a:gd name="connsiteY3" fmla="*/ 960120 h 2095500"/>
              <a:gd name="connsiteX4" fmla="*/ 1409700 w 7984112"/>
              <a:gd name="connsiteY4" fmla="*/ 762000 h 2095500"/>
              <a:gd name="connsiteX5" fmla="*/ 1546860 w 7984112"/>
              <a:gd name="connsiteY5" fmla="*/ 815340 h 2095500"/>
              <a:gd name="connsiteX6" fmla="*/ 2926080 w 7984112"/>
              <a:gd name="connsiteY6" fmla="*/ 601980 h 2095500"/>
              <a:gd name="connsiteX7" fmla="*/ 3985260 w 7984112"/>
              <a:gd name="connsiteY7" fmla="*/ 0 h 2095500"/>
              <a:gd name="connsiteX8" fmla="*/ 4130040 w 7984112"/>
              <a:gd name="connsiteY8" fmla="*/ 91440 h 2095500"/>
              <a:gd name="connsiteX9" fmla="*/ 5433060 w 7984112"/>
              <a:gd name="connsiteY9" fmla="*/ 60960 h 2095500"/>
              <a:gd name="connsiteX10" fmla="*/ 5623560 w 7984112"/>
              <a:gd name="connsiteY10" fmla="*/ 1188720 h 2095500"/>
              <a:gd name="connsiteX11" fmla="*/ 5821680 w 7984112"/>
              <a:gd name="connsiteY11" fmla="*/ 1135380 h 2095500"/>
              <a:gd name="connsiteX12" fmla="*/ 5928360 w 7984112"/>
              <a:gd name="connsiteY12" fmla="*/ 1188720 h 2095500"/>
              <a:gd name="connsiteX13" fmla="*/ 5905500 w 7984112"/>
              <a:gd name="connsiteY13" fmla="*/ 1264920 h 2095500"/>
              <a:gd name="connsiteX14" fmla="*/ 6240780 w 7984112"/>
              <a:gd name="connsiteY14" fmla="*/ 1463040 h 2095500"/>
              <a:gd name="connsiteX15" fmla="*/ 7741920 w 7984112"/>
              <a:gd name="connsiteY15" fmla="*/ 1638300 h 2095500"/>
              <a:gd name="connsiteX16" fmla="*/ 7962900 w 7984112"/>
              <a:gd name="connsiteY16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642670 w 7984112"/>
              <a:gd name="connsiteY2" fmla="*/ 1400161 h 2095500"/>
              <a:gd name="connsiteX3" fmla="*/ 771258 w 7984112"/>
              <a:gd name="connsiteY3" fmla="*/ 12572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926080 w 7984112"/>
              <a:gd name="connsiteY7" fmla="*/ 601980 h 2095500"/>
              <a:gd name="connsiteX8" fmla="*/ 3985260 w 7984112"/>
              <a:gd name="connsiteY8" fmla="*/ 0 h 2095500"/>
              <a:gd name="connsiteX9" fmla="*/ 4130040 w 7984112"/>
              <a:gd name="connsiteY9" fmla="*/ 91440 h 2095500"/>
              <a:gd name="connsiteX10" fmla="*/ 5433060 w 7984112"/>
              <a:gd name="connsiteY10" fmla="*/ 60960 h 2095500"/>
              <a:gd name="connsiteX11" fmla="*/ 5623560 w 7984112"/>
              <a:gd name="connsiteY11" fmla="*/ 1188720 h 2095500"/>
              <a:gd name="connsiteX12" fmla="*/ 5821680 w 7984112"/>
              <a:gd name="connsiteY12" fmla="*/ 1135380 h 2095500"/>
              <a:gd name="connsiteX13" fmla="*/ 5928360 w 7984112"/>
              <a:gd name="connsiteY13" fmla="*/ 1188720 h 2095500"/>
              <a:gd name="connsiteX14" fmla="*/ 5905500 w 7984112"/>
              <a:gd name="connsiteY14" fmla="*/ 1264920 h 2095500"/>
              <a:gd name="connsiteX15" fmla="*/ 6240780 w 7984112"/>
              <a:gd name="connsiteY15" fmla="*/ 1463040 h 2095500"/>
              <a:gd name="connsiteX16" fmla="*/ 7741920 w 7984112"/>
              <a:gd name="connsiteY16" fmla="*/ 1638300 h 2095500"/>
              <a:gd name="connsiteX17" fmla="*/ 7962900 w 7984112"/>
              <a:gd name="connsiteY17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2572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926080 w 7984112"/>
              <a:gd name="connsiteY7" fmla="*/ 601980 h 2095500"/>
              <a:gd name="connsiteX8" fmla="*/ 3985260 w 7984112"/>
              <a:gd name="connsiteY8" fmla="*/ 0 h 2095500"/>
              <a:gd name="connsiteX9" fmla="*/ 4130040 w 7984112"/>
              <a:gd name="connsiteY9" fmla="*/ 91440 h 2095500"/>
              <a:gd name="connsiteX10" fmla="*/ 5433060 w 7984112"/>
              <a:gd name="connsiteY10" fmla="*/ 60960 h 2095500"/>
              <a:gd name="connsiteX11" fmla="*/ 5623560 w 7984112"/>
              <a:gd name="connsiteY11" fmla="*/ 1188720 h 2095500"/>
              <a:gd name="connsiteX12" fmla="*/ 5821680 w 7984112"/>
              <a:gd name="connsiteY12" fmla="*/ 1135380 h 2095500"/>
              <a:gd name="connsiteX13" fmla="*/ 5928360 w 7984112"/>
              <a:gd name="connsiteY13" fmla="*/ 1188720 h 2095500"/>
              <a:gd name="connsiteX14" fmla="*/ 5905500 w 7984112"/>
              <a:gd name="connsiteY14" fmla="*/ 1264920 h 2095500"/>
              <a:gd name="connsiteX15" fmla="*/ 6240780 w 7984112"/>
              <a:gd name="connsiteY15" fmla="*/ 1463040 h 2095500"/>
              <a:gd name="connsiteX16" fmla="*/ 7741920 w 7984112"/>
              <a:gd name="connsiteY16" fmla="*/ 1638300 h 2095500"/>
              <a:gd name="connsiteX17" fmla="*/ 7962900 w 7984112"/>
              <a:gd name="connsiteY17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926080 w 7984112"/>
              <a:gd name="connsiteY7" fmla="*/ 601980 h 2095500"/>
              <a:gd name="connsiteX8" fmla="*/ 3985260 w 7984112"/>
              <a:gd name="connsiteY8" fmla="*/ 0 h 2095500"/>
              <a:gd name="connsiteX9" fmla="*/ 4130040 w 7984112"/>
              <a:gd name="connsiteY9" fmla="*/ 91440 h 2095500"/>
              <a:gd name="connsiteX10" fmla="*/ 5433060 w 7984112"/>
              <a:gd name="connsiteY10" fmla="*/ 60960 h 2095500"/>
              <a:gd name="connsiteX11" fmla="*/ 5623560 w 7984112"/>
              <a:gd name="connsiteY11" fmla="*/ 1188720 h 2095500"/>
              <a:gd name="connsiteX12" fmla="*/ 5821680 w 7984112"/>
              <a:gd name="connsiteY12" fmla="*/ 1135380 h 2095500"/>
              <a:gd name="connsiteX13" fmla="*/ 5928360 w 7984112"/>
              <a:gd name="connsiteY13" fmla="*/ 1188720 h 2095500"/>
              <a:gd name="connsiteX14" fmla="*/ 5905500 w 7984112"/>
              <a:gd name="connsiteY14" fmla="*/ 1264920 h 2095500"/>
              <a:gd name="connsiteX15" fmla="*/ 6240780 w 7984112"/>
              <a:gd name="connsiteY15" fmla="*/ 1463040 h 2095500"/>
              <a:gd name="connsiteX16" fmla="*/ 7741920 w 7984112"/>
              <a:gd name="connsiteY16" fmla="*/ 1638300 h 2095500"/>
              <a:gd name="connsiteX17" fmla="*/ 7962900 w 7984112"/>
              <a:gd name="connsiteY17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926080 w 7984112"/>
              <a:gd name="connsiteY7" fmla="*/ 601980 h 2095500"/>
              <a:gd name="connsiteX8" fmla="*/ 3985260 w 7984112"/>
              <a:gd name="connsiteY8" fmla="*/ 0 h 2095500"/>
              <a:gd name="connsiteX9" fmla="*/ 4130040 w 7984112"/>
              <a:gd name="connsiteY9" fmla="*/ 91440 h 2095500"/>
              <a:gd name="connsiteX10" fmla="*/ 5433060 w 7984112"/>
              <a:gd name="connsiteY10" fmla="*/ 60960 h 2095500"/>
              <a:gd name="connsiteX11" fmla="*/ 5623560 w 7984112"/>
              <a:gd name="connsiteY11" fmla="*/ 1188720 h 2095500"/>
              <a:gd name="connsiteX12" fmla="*/ 5821680 w 7984112"/>
              <a:gd name="connsiteY12" fmla="*/ 1135380 h 2095500"/>
              <a:gd name="connsiteX13" fmla="*/ 5928360 w 7984112"/>
              <a:gd name="connsiteY13" fmla="*/ 1188720 h 2095500"/>
              <a:gd name="connsiteX14" fmla="*/ 5905500 w 7984112"/>
              <a:gd name="connsiteY14" fmla="*/ 1264920 h 2095500"/>
              <a:gd name="connsiteX15" fmla="*/ 6240780 w 7984112"/>
              <a:gd name="connsiteY15" fmla="*/ 1463040 h 2095500"/>
              <a:gd name="connsiteX16" fmla="*/ 7741920 w 7984112"/>
              <a:gd name="connsiteY16" fmla="*/ 1638300 h 2095500"/>
              <a:gd name="connsiteX17" fmla="*/ 7962900 w 7984112"/>
              <a:gd name="connsiteY17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546860 w 7984112"/>
              <a:gd name="connsiteY6" fmla="*/ 815340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811780 w 7984112"/>
              <a:gd name="connsiteY8" fmla="*/ 706755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811780 w 7984112"/>
              <a:gd name="connsiteY8" fmla="*/ 706755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811780 w 7984112"/>
              <a:gd name="connsiteY8" fmla="*/ 706755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733408 w 7984112"/>
              <a:gd name="connsiteY8" fmla="*/ 728649 h 2095500"/>
              <a:gd name="connsiteX9" fmla="*/ 2811780 w 7984112"/>
              <a:gd name="connsiteY9" fmla="*/ 706755 h 2095500"/>
              <a:gd name="connsiteX10" fmla="*/ 3985260 w 7984112"/>
              <a:gd name="connsiteY10" fmla="*/ 0 h 2095500"/>
              <a:gd name="connsiteX11" fmla="*/ 4130040 w 7984112"/>
              <a:gd name="connsiteY11" fmla="*/ 91440 h 2095500"/>
              <a:gd name="connsiteX12" fmla="*/ 5433060 w 7984112"/>
              <a:gd name="connsiteY12" fmla="*/ 60960 h 2095500"/>
              <a:gd name="connsiteX13" fmla="*/ 5623560 w 7984112"/>
              <a:gd name="connsiteY13" fmla="*/ 1188720 h 2095500"/>
              <a:gd name="connsiteX14" fmla="*/ 5821680 w 7984112"/>
              <a:gd name="connsiteY14" fmla="*/ 1135380 h 2095500"/>
              <a:gd name="connsiteX15" fmla="*/ 5928360 w 7984112"/>
              <a:gd name="connsiteY15" fmla="*/ 1188720 h 2095500"/>
              <a:gd name="connsiteX16" fmla="*/ 5905500 w 7984112"/>
              <a:gd name="connsiteY16" fmla="*/ 1264920 h 2095500"/>
              <a:gd name="connsiteX17" fmla="*/ 6240780 w 7984112"/>
              <a:gd name="connsiteY17" fmla="*/ 1463040 h 2095500"/>
              <a:gd name="connsiteX18" fmla="*/ 7741920 w 7984112"/>
              <a:gd name="connsiteY18" fmla="*/ 1638300 h 2095500"/>
              <a:gd name="connsiteX19" fmla="*/ 7962900 w 7984112"/>
              <a:gd name="connsiteY19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733408 w 7984112"/>
              <a:gd name="connsiteY8" fmla="*/ 728649 h 2095500"/>
              <a:gd name="connsiteX9" fmla="*/ 2759393 w 7984112"/>
              <a:gd name="connsiteY9" fmla="*/ 766286 h 2095500"/>
              <a:gd name="connsiteX10" fmla="*/ 3985260 w 7984112"/>
              <a:gd name="connsiteY10" fmla="*/ 0 h 2095500"/>
              <a:gd name="connsiteX11" fmla="*/ 4130040 w 7984112"/>
              <a:gd name="connsiteY11" fmla="*/ 91440 h 2095500"/>
              <a:gd name="connsiteX12" fmla="*/ 5433060 w 7984112"/>
              <a:gd name="connsiteY12" fmla="*/ 60960 h 2095500"/>
              <a:gd name="connsiteX13" fmla="*/ 5623560 w 7984112"/>
              <a:gd name="connsiteY13" fmla="*/ 1188720 h 2095500"/>
              <a:gd name="connsiteX14" fmla="*/ 5821680 w 7984112"/>
              <a:gd name="connsiteY14" fmla="*/ 1135380 h 2095500"/>
              <a:gd name="connsiteX15" fmla="*/ 5928360 w 7984112"/>
              <a:gd name="connsiteY15" fmla="*/ 1188720 h 2095500"/>
              <a:gd name="connsiteX16" fmla="*/ 5905500 w 7984112"/>
              <a:gd name="connsiteY16" fmla="*/ 1264920 h 2095500"/>
              <a:gd name="connsiteX17" fmla="*/ 6240780 w 7984112"/>
              <a:gd name="connsiteY17" fmla="*/ 1463040 h 2095500"/>
              <a:gd name="connsiteX18" fmla="*/ 7741920 w 7984112"/>
              <a:gd name="connsiteY18" fmla="*/ 1638300 h 2095500"/>
              <a:gd name="connsiteX19" fmla="*/ 7962900 w 7984112"/>
              <a:gd name="connsiteY19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733408 w 7984112"/>
              <a:gd name="connsiteY8" fmla="*/ 728649 h 2095500"/>
              <a:gd name="connsiteX9" fmla="*/ 2759393 w 7984112"/>
              <a:gd name="connsiteY9" fmla="*/ 766286 h 2095500"/>
              <a:gd name="connsiteX10" fmla="*/ 3985260 w 7984112"/>
              <a:gd name="connsiteY10" fmla="*/ 0 h 2095500"/>
              <a:gd name="connsiteX11" fmla="*/ 4130040 w 7984112"/>
              <a:gd name="connsiteY11" fmla="*/ 91440 h 2095500"/>
              <a:gd name="connsiteX12" fmla="*/ 5433060 w 7984112"/>
              <a:gd name="connsiteY12" fmla="*/ 60960 h 2095500"/>
              <a:gd name="connsiteX13" fmla="*/ 5623560 w 7984112"/>
              <a:gd name="connsiteY13" fmla="*/ 1188720 h 2095500"/>
              <a:gd name="connsiteX14" fmla="*/ 5821680 w 7984112"/>
              <a:gd name="connsiteY14" fmla="*/ 1135380 h 2095500"/>
              <a:gd name="connsiteX15" fmla="*/ 5928360 w 7984112"/>
              <a:gd name="connsiteY15" fmla="*/ 1188720 h 2095500"/>
              <a:gd name="connsiteX16" fmla="*/ 5905500 w 7984112"/>
              <a:gd name="connsiteY16" fmla="*/ 1264920 h 2095500"/>
              <a:gd name="connsiteX17" fmla="*/ 6240780 w 7984112"/>
              <a:gd name="connsiteY17" fmla="*/ 1463040 h 2095500"/>
              <a:gd name="connsiteX18" fmla="*/ 7741920 w 7984112"/>
              <a:gd name="connsiteY18" fmla="*/ 1638300 h 2095500"/>
              <a:gd name="connsiteX19" fmla="*/ 7962900 w 7984112"/>
              <a:gd name="connsiteY19" fmla="*/ 1630680 h 209550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04260 w 7984112"/>
              <a:gd name="connsiteY10" fmla="*/ 186690 h 2034540"/>
              <a:gd name="connsiteX11" fmla="*/ 4130040 w 7984112"/>
              <a:gd name="connsiteY11" fmla="*/ 30480 h 2034540"/>
              <a:gd name="connsiteX12" fmla="*/ 5433060 w 7984112"/>
              <a:gd name="connsiteY12" fmla="*/ 0 h 2034540"/>
              <a:gd name="connsiteX13" fmla="*/ 5623560 w 7984112"/>
              <a:gd name="connsiteY13" fmla="*/ 1127760 h 2034540"/>
              <a:gd name="connsiteX14" fmla="*/ 5821680 w 7984112"/>
              <a:gd name="connsiteY14" fmla="*/ 1074420 h 2034540"/>
              <a:gd name="connsiteX15" fmla="*/ 5928360 w 7984112"/>
              <a:gd name="connsiteY15" fmla="*/ 1127760 h 2034540"/>
              <a:gd name="connsiteX16" fmla="*/ 5905500 w 7984112"/>
              <a:gd name="connsiteY16" fmla="*/ 1203960 h 2034540"/>
              <a:gd name="connsiteX17" fmla="*/ 6240780 w 7984112"/>
              <a:gd name="connsiteY17" fmla="*/ 1402080 h 2034540"/>
              <a:gd name="connsiteX18" fmla="*/ 7741920 w 7984112"/>
              <a:gd name="connsiteY18" fmla="*/ 1577340 h 2034540"/>
              <a:gd name="connsiteX19" fmla="*/ 7962900 w 7984112"/>
              <a:gd name="connsiteY19" fmla="*/ 1569720 h 203454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04260 w 7984112"/>
              <a:gd name="connsiteY10" fmla="*/ 186690 h 2034540"/>
              <a:gd name="connsiteX11" fmla="*/ 3681145 w 7984112"/>
              <a:gd name="connsiteY11" fmla="*/ 167626 h 2034540"/>
              <a:gd name="connsiteX12" fmla="*/ 4130040 w 7984112"/>
              <a:gd name="connsiteY12" fmla="*/ 30480 h 2034540"/>
              <a:gd name="connsiteX13" fmla="*/ 5433060 w 7984112"/>
              <a:gd name="connsiteY13" fmla="*/ 0 h 2034540"/>
              <a:gd name="connsiteX14" fmla="*/ 5623560 w 7984112"/>
              <a:gd name="connsiteY14" fmla="*/ 1127760 h 2034540"/>
              <a:gd name="connsiteX15" fmla="*/ 5821680 w 7984112"/>
              <a:gd name="connsiteY15" fmla="*/ 1074420 h 2034540"/>
              <a:gd name="connsiteX16" fmla="*/ 5928360 w 7984112"/>
              <a:gd name="connsiteY16" fmla="*/ 1127760 h 2034540"/>
              <a:gd name="connsiteX17" fmla="*/ 5905500 w 7984112"/>
              <a:gd name="connsiteY17" fmla="*/ 1203960 h 2034540"/>
              <a:gd name="connsiteX18" fmla="*/ 6240780 w 7984112"/>
              <a:gd name="connsiteY18" fmla="*/ 1402080 h 2034540"/>
              <a:gd name="connsiteX19" fmla="*/ 7741920 w 7984112"/>
              <a:gd name="connsiteY19" fmla="*/ 1577340 h 2034540"/>
              <a:gd name="connsiteX20" fmla="*/ 7962900 w 7984112"/>
              <a:gd name="connsiteY20" fmla="*/ 1569720 h 203454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04260 w 7984112"/>
              <a:gd name="connsiteY10" fmla="*/ 186690 h 2034540"/>
              <a:gd name="connsiteX11" fmla="*/ 3728770 w 7984112"/>
              <a:gd name="connsiteY11" fmla="*/ 248589 h 2034540"/>
              <a:gd name="connsiteX12" fmla="*/ 4130040 w 7984112"/>
              <a:gd name="connsiteY12" fmla="*/ 30480 h 2034540"/>
              <a:gd name="connsiteX13" fmla="*/ 5433060 w 7984112"/>
              <a:gd name="connsiteY13" fmla="*/ 0 h 2034540"/>
              <a:gd name="connsiteX14" fmla="*/ 5623560 w 7984112"/>
              <a:gd name="connsiteY14" fmla="*/ 1127760 h 2034540"/>
              <a:gd name="connsiteX15" fmla="*/ 5821680 w 7984112"/>
              <a:gd name="connsiteY15" fmla="*/ 1074420 h 2034540"/>
              <a:gd name="connsiteX16" fmla="*/ 5928360 w 7984112"/>
              <a:gd name="connsiteY16" fmla="*/ 1127760 h 2034540"/>
              <a:gd name="connsiteX17" fmla="*/ 5905500 w 7984112"/>
              <a:gd name="connsiteY17" fmla="*/ 1203960 h 2034540"/>
              <a:gd name="connsiteX18" fmla="*/ 6240780 w 7984112"/>
              <a:gd name="connsiteY18" fmla="*/ 1402080 h 2034540"/>
              <a:gd name="connsiteX19" fmla="*/ 7741920 w 7984112"/>
              <a:gd name="connsiteY19" fmla="*/ 1577340 h 2034540"/>
              <a:gd name="connsiteX20" fmla="*/ 7962900 w 7984112"/>
              <a:gd name="connsiteY20" fmla="*/ 1569720 h 203454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66172 w 7984112"/>
              <a:gd name="connsiteY10" fmla="*/ 143828 h 2034540"/>
              <a:gd name="connsiteX11" fmla="*/ 3728770 w 7984112"/>
              <a:gd name="connsiteY11" fmla="*/ 248589 h 2034540"/>
              <a:gd name="connsiteX12" fmla="*/ 4130040 w 7984112"/>
              <a:gd name="connsiteY12" fmla="*/ 30480 h 2034540"/>
              <a:gd name="connsiteX13" fmla="*/ 5433060 w 7984112"/>
              <a:gd name="connsiteY13" fmla="*/ 0 h 2034540"/>
              <a:gd name="connsiteX14" fmla="*/ 5623560 w 7984112"/>
              <a:gd name="connsiteY14" fmla="*/ 1127760 h 2034540"/>
              <a:gd name="connsiteX15" fmla="*/ 5821680 w 7984112"/>
              <a:gd name="connsiteY15" fmla="*/ 1074420 h 2034540"/>
              <a:gd name="connsiteX16" fmla="*/ 5928360 w 7984112"/>
              <a:gd name="connsiteY16" fmla="*/ 1127760 h 2034540"/>
              <a:gd name="connsiteX17" fmla="*/ 5905500 w 7984112"/>
              <a:gd name="connsiteY17" fmla="*/ 1203960 h 2034540"/>
              <a:gd name="connsiteX18" fmla="*/ 6240780 w 7984112"/>
              <a:gd name="connsiteY18" fmla="*/ 1402080 h 2034540"/>
              <a:gd name="connsiteX19" fmla="*/ 7741920 w 7984112"/>
              <a:gd name="connsiteY19" fmla="*/ 1577340 h 2034540"/>
              <a:gd name="connsiteX20" fmla="*/ 7962900 w 7984112"/>
              <a:gd name="connsiteY20" fmla="*/ 1569720 h 203454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66172 w 7984112"/>
              <a:gd name="connsiteY10" fmla="*/ 143828 h 2034540"/>
              <a:gd name="connsiteX11" fmla="*/ 3728770 w 7984112"/>
              <a:gd name="connsiteY11" fmla="*/ 248589 h 2034540"/>
              <a:gd name="connsiteX12" fmla="*/ 5044440 w 7984112"/>
              <a:gd name="connsiteY12" fmla="*/ 154305 h 2034540"/>
              <a:gd name="connsiteX13" fmla="*/ 5433060 w 7984112"/>
              <a:gd name="connsiteY13" fmla="*/ 0 h 2034540"/>
              <a:gd name="connsiteX14" fmla="*/ 5623560 w 7984112"/>
              <a:gd name="connsiteY14" fmla="*/ 1127760 h 2034540"/>
              <a:gd name="connsiteX15" fmla="*/ 5821680 w 7984112"/>
              <a:gd name="connsiteY15" fmla="*/ 1074420 h 2034540"/>
              <a:gd name="connsiteX16" fmla="*/ 5928360 w 7984112"/>
              <a:gd name="connsiteY16" fmla="*/ 1127760 h 2034540"/>
              <a:gd name="connsiteX17" fmla="*/ 5905500 w 7984112"/>
              <a:gd name="connsiteY17" fmla="*/ 1203960 h 2034540"/>
              <a:gd name="connsiteX18" fmla="*/ 6240780 w 7984112"/>
              <a:gd name="connsiteY18" fmla="*/ 1402080 h 2034540"/>
              <a:gd name="connsiteX19" fmla="*/ 7741920 w 7984112"/>
              <a:gd name="connsiteY19" fmla="*/ 1577340 h 2034540"/>
              <a:gd name="connsiteX20" fmla="*/ 7962900 w 7984112"/>
              <a:gd name="connsiteY20" fmla="*/ 1569720 h 2034540"/>
              <a:gd name="connsiteX0" fmla="*/ 53340 w 7984112"/>
              <a:gd name="connsiteY0" fmla="*/ 1890712 h 1890712"/>
              <a:gd name="connsiteX1" fmla="*/ 0 w 7984112"/>
              <a:gd name="connsiteY1" fmla="*/ 1852612 h 1890712"/>
              <a:gd name="connsiteX2" fmla="*/ 566470 w 7984112"/>
              <a:gd name="connsiteY2" fmla="*/ 1195373 h 1890712"/>
              <a:gd name="connsiteX3" fmla="*/ 771258 w 7984112"/>
              <a:gd name="connsiteY3" fmla="*/ 976298 h 1890712"/>
              <a:gd name="connsiteX4" fmla="*/ 1066800 w 7984112"/>
              <a:gd name="connsiteY4" fmla="*/ 755332 h 1890712"/>
              <a:gd name="connsiteX5" fmla="*/ 1276350 w 7984112"/>
              <a:gd name="connsiteY5" fmla="*/ 623887 h 1890712"/>
              <a:gd name="connsiteX6" fmla="*/ 1437322 w 7984112"/>
              <a:gd name="connsiteY6" fmla="*/ 681989 h 1890712"/>
              <a:gd name="connsiteX7" fmla="*/ 2133333 w 7984112"/>
              <a:gd name="connsiteY7" fmla="*/ 504811 h 1890712"/>
              <a:gd name="connsiteX8" fmla="*/ 2733408 w 7984112"/>
              <a:gd name="connsiteY8" fmla="*/ 523861 h 1890712"/>
              <a:gd name="connsiteX9" fmla="*/ 2759393 w 7984112"/>
              <a:gd name="connsiteY9" fmla="*/ 561498 h 1890712"/>
              <a:gd name="connsiteX10" fmla="*/ 3666172 w 7984112"/>
              <a:gd name="connsiteY10" fmla="*/ 0 h 1890712"/>
              <a:gd name="connsiteX11" fmla="*/ 3728770 w 7984112"/>
              <a:gd name="connsiteY11" fmla="*/ 104761 h 1890712"/>
              <a:gd name="connsiteX12" fmla="*/ 5044440 w 7984112"/>
              <a:gd name="connsiteY12" fmla="*/ 10477 h 1890712"/>
              <a:gd name="connsiteX13" fmla="*/ 5237798 w 7984112"/>
              <a:gd name="connsiteY13" fmla="*/ 1080135 h 1890712"/>
              <a:gd name="connsiteX14" fmla="*/ 5623560 w 7984112"/>
              <a:gd name="connsiteY14" fmla="*/ 983932 h 1890712"/>
              <a:gd name="connsiteX15" fmla="*/ 5821680 w 7984112"/>
              <a:gd name="connsiteY15" fmla="*/ 930592 h 1890712"/>
              <a:gd name="connsiteX16" fmla="*/ 5928360 w 7984112"/>
              <a:gd name="connsiteY16" fmla="*/ 983932 h 1890712"/>
              <a:gd name="connsiteX17" fmla="*/ 5905500 w 7984112"/>
              <a:gd name="connsiteY17" fmla="*/ 1060132 h 1890712"/>
              <a:gd name="connsiteX18" fmla="*/ 6240780 w 7984112"/>
              <a:gd name="connsiteY18" fmla="*/ 1258252 h 1890712"/>
              <a:gd name="connsiteX19" fmla="*/ 7741920 w 7984112"/>
              <a:gd name="connsiteY19" fmla="*/ 1433512 h 1890712"/>
              <a:gd name="connsiteX20" fmla="*/ 7962900 w 7984112"/>
              <a:gd name="connsiteY20" fmla="*/ 1425892 h 1890712"/>
              <a:gd name="connsiteX0" fmla="*/ 53340 w 7984112"/>
              <a:gd name="connsiteY0" fmla="*/ 1890712 h 1890712"/>
              <a:gd name="connsiteX1" fmla="*/ 0 w 7984112"/>
              <a:gd name="connsiteY1" fmla="*/ 1852612 h 1890712"/>
              <a:gd name="connsiteX2" fmla="*/ 566470 w 7984112"/>
              <a:gd name="connsiteY2" fmla="*/ 1195373 h 1890712"/>
              <a:gd name="connsiteX3" fmla="*/ 771258 w 7984112"/>
              <a:gd name="connsiteY3" fmla="*/ 976298 h 1890712"/>
              <a:gd name="connsiteX4" fmla="*/ 1066800 w 7984112"/>
              <a:gd name="connsiteY4" fmla="*/ 755332 h 1890712"/>
              <a:gd name="connsiteX5" fmla="*/ 1276350 w 7984112"/>
              <a:gd name="connsiteY5" fmla="*/ 623887 h 1890712"/>
              <a:gd name="connsiteX6" fmla="*/ 1437322 w 7984112"/>
              <a:gd name="connsiteY6" fmla="*/ 681989 h 1890712"/>
              <a:gd name="connsiteX7" fmla="*/ 2133333 w 7984112"/>
              <a:gd name="connsiteY7" fmla="*/ 504811 h 1890712"/>
              <a:gd name="connsiteX8" fmla="*/ 2733408 w 7984112"/>
              <a:gd name="connsiteY8" fmla="*/ 523861 h 1890712"/>
              <a:gd name="connsiteX9" fmla="*/ 2759393 w 7984112"/>
              <a:gd name="connsiteY9" fmla="*/ 561498 h 1890712"/>
              <a:gd name="connsiteX10" fmla="*/ 3666172 w 7984112"/>
              <a:gd name="connsiteY10" fmla="*/ 0 h 1890712"/>
              <a:gd name="connsiteX11" fmla="*/ 3728770 w 7984112"/>
              <a:gd name="connsiteY11" fmla="*/ 104761 h 1890712"/>
              <a:gd name="connsiteX12" fmla="*/ 5044440 w 7984112"/>
              <a:gd name="connsiteY12" fmla="*/ 10477 h 1890712"/>
              <a:gd name="connsiteX13" fmla="*/ 5237798 w 7984112"/>
              <a:gd name="connsiteY13" fmla="*/ 1080135 h 1890712"/>
              <a:gd name="connsiteX14" fmla="*/ 5821680 w 7984112"/>
              <a:gd name="connsiteY14" fmla="*/ 930592 h 1890712"/>
              <a:gd name="connsiteX15" fmla="*/ 5928360 w 7984112"/>
              <a:gd name="connsiteY15" fmla="*/ 983932 h 1890712"/>
              <a:gd name="connsiteX16" fmla="*/ 5905500 w 7984112"/>
              <a:gd name="connsiteY16" fmla="*/ 1060132 h 1890712"/>
              <a:gd name="connsiteX17" fmla="*/ 6240780 w 7984112"/>
              <a:gd name="connsiteY17" fmla="*/ 1258252 h 1890712"/>
              <a:gd name="connsiteX18" fmla="*/ 7741920 w 7984112"/>
              <a:gd name="connsiteY18" fmla="*/ 1433512 h 1890712"/>
              <a:gd name="connsiteX19" fmla="*/ 7962900 w 7984112"/>
              <a:gd name="connsiteY19" fmla="*/ 1425892 h 1890712"/>
              <a:gd name="connsiteX0" fmla="*/ 53340 w 7984112"/>
              <a:gd name="connsiteY0" fmla="*/ 1890712 h 1890712"/>
              <a:gd name="connsiteX1" fmla="*/ 0 w 7984112"/>
              <a:gd name="connsiteY1" fmla="*/ 1852612 h 1890712"/>
              <a:gd name="connsiteX2" fmla="*/ 566470 w 7984112"/>
              <a:gd name="connsiteY2" fmla="*/ 1195373 h 1890712"/>
              <a:gd name="connsiteX3" fmla="*/ 771258 w 7984112"/>
              <a:gd name="connsiteY3" fmla="*/ 976298 h 1890712"/>
              <a:gd name="connsiteX4" fmla="*/ 1066800 w 7984112"/>
              <a:gd name="connsiteY4" fmla="*/ 755332 h 1890712"/>
              <a:gd name="connsiteX5" fmla="*/ 1276350 w 7984112"/>
              <a:gd name="connsiteY5" fmla="*/ 623887 h 1890712"/>
              <a:gd name="connsiteX6" fmla="*/ 1437322 w 7984112"/>
              <a:gd name="connsiteY6" fmla="*/ 681989 h 1890712"/>
              <a:gd name="connsiteX7" fmla="*/ 2133333 w 7984112"/>
              <a:gd name="connsiteY7" fmla="*/ 504811 h 1890712"/>
              <a:gd name="connsiteX8" fmla="*/ 2733408 w 7984112"/>
              <a:gd name="connsiteY8" fmla="*/ 523861 h 1890712"/>
              <a:gd name="connsiteX9" fmla="*/ 2759393 w 7984112"/>
              <a:gd name="connsiteY9" fmla="*/ 561498 h 1890712"/>
              <a:gd name="connsiteX10" fmla="*/ 3666172 w 7984112"/>
              <a:gd name="connsiteY10" fmla="*/ 0 h 1890712"/>
              <a:gd name="connsiteX11" fmla="*/ 3728770 w 7984112"/>
              <a:gd name="connsiteY11" fmla="*/ 104761 h 1890712"/>
              <a:gd name="connsiteX12" fmla="*/ 5044440 w 7984112"/>
              <a:gd name="connsiteY12" fmla="*/ 10477 h 1890712"/>
              <a:gd name="connsiteX13" fmla="*/ 5237798 w 7984112"/>
              <a:gd name="connsiteY13" fmla="*/ 1080135 h 1890712"/>
              <a:gd name="connsiteX14" fmla="*/ 5450205 w 7984112"/>
              <a:gd name="connsiteY14" fmla="*/ 1035367 h 1890712"/>
              <a:gd name="connsiteX15" fmla="*/ 5928360 w 7984112"/>
              <a:gd name="connsiteY15" fmla="*/ 983932 h 1890712"/>
              <a:gd name="connsiteX16" fmla="*/ 5905500 w 7984112"/>
              <a:gd name="connsiteY16" fmla="*/ 1060132 h 1890712"/>
              <a:gd name="connsiteX17" fmla="*/ 6240780 w 7984112"/>
              <a:gd name="connsiteY17" fmla="*/ 1258252 h 1890712"/>
              <a:gd name="connsiteX18" fmla="*/ 7741920 w 7984112"/>
              <a:gd name="connsiteY18" fmla="*/ 1433512 h 1890712"/>
              <a:gd name="connsiteX19" fmla="*/ 7962900 w 7984112"/>
              <a:gd name="connsiteY19" fmla="*/ 1425892 h 1890712"/>
              <a:gd name="connsiteX0" fmla="*/ 53340 w 7984112"/>
              <a:gd name="connsiteY0" fmla="*/ 1890712 h 1890712"/>
              <a:gd name="connsiteX1" fmla="*/ 0 w 7984112"/>
              <a:gd name="connsiteY1" fmla="*/ 1852612 h 1890712"/>
              <a:gd name="connsiteX2" fmla="*/ 566470 w 7984112"/>
              <a:gd name="connsiteY2" fmla="*/ 1195373 h 1890712"/>
              <a:gd name="connsiteX3" fmla="*/ 771258 w 7984112"/>
              <a:gd name="connsiteY3" fmla="*/ 976298 h 1890712"/>
              <a:gd name="connsiteX4" fmla="*/ 1066800 w 7984112"/>
              <a:gd name="connsiteY4" fmla="*/ 755332 h 1890712"/>
              <a:gd name="connsiteX5" fmla="*/ 1276350 w 7984112"/>
              <a:gd name="connsiteY5" fmla="*/ 623887 h 1890712"/>
              <a:gd name="connsiteX6" fmla="*/ 1437322 w 7984112"/>
              <a:gd name="connsiteY6" fmla="*/ 681989 h 1890712"/>
              <a:gd name="connsiteX7" fmla="*/ 2133333 w 7984112"/>
              <a:gd name="connsiteY7" fmla="*/ 504811 h 1890712"/>
              <a:gd name="connsiteX8" fmla="*/ 2733408 w 7984112"/>
              <a:gd name="connsiteY8" fmla="*/ 523861 h 1890712"/>
              <a:gd name="connsiteX9" fmla="*/ 2759393 w 7984112"/>
              <a:gd name="connsiteY9" fmla="*/ 561498 h 1890712"/>
              <a:gd name="connsiteX10" fmla="*/ 3666172 w 7984112"/>
              <a:gd name="connsiteY10" fmla="*/ 0 h 1890712"/>
              <a:gd name="connsiteX11" fmla="*/ 3728770 w 7984112"/>
              <a:gd name="connsiteY11" fmla="*/ 104761 h 1890712"/>
              <a:gd name="connsiteX12" fmla="*/ 5044440 w 7984112"/>
              <a:gd name="connsiteY12" fmla="*/ 10477 h 1890712"/>
              <a:gd name="connsiteX13" fmla="*/ 5237798 w 7984112"/>
              <a:gd name="connsiteY13" fmla="*/ 1080135 h 1890712"/>
              <a:gd name="connsiteX14" fmla="*/ 5450205 w 7984112"/>
              <a:gd name="connsiteY14" fmla="*/ 1035367 h 1890712"/>
              <a:gd name="connsiteX15" fmla="*/ 5514023 w 7984112"/>
              <a:gd name="connsiteY15" fmla="*/ 1081563 h 1890712"/>
              <a:gd name="connsiteX16" fmla="*/ 5905500 w 7984112"/>
              <a:gd name="connsiteY16" fmla="*/ 1060132 h 1890712"/>
              <a:gd name="connsiteX17" fmla="*/ 6240780 w 7984112"/>
              <a:gd name="connsiteY17" fmla="*/ 1258252 h 1890712"/>
              <a:gd name="connsiteX18" fmla="*/ 7741920 w 7984112"/>
              <a:gd name="connsiteY18" fmla="*/ 1433512 h 1890712"/>
              <a:gd name="connsiteX19" fmla="*/ 7962900 w 7984112"/>
              <a:gd name="connsiteY19" fmla="*/ 1425892 h 1890712"/>
              <a:gd name="connsiteX0" fmla="*/ 53340 w 8007783"/>
              <a:gd name="connsiteY0" fmla="*/ 1890712 h 1890712"/>
              <a:gd name="connsiteX1" fmla="*/ 0 w 8007783"/>
              <a:gd name="connsiteY1" fmla="*/ 1852612 h 1890712"/>
              <a:gd name="connsiteX2" fmla="*/ 566470 w 8007783"/>
              <a:gd name="connsiteY2" fmla="*/ 1195373 h 1890712"/>
              <a:gd name="connsiteX3" fmla="*/ 771258 w 8007783"/>
              <a:gd name="connsiteY3" fmla="*/ 976298 h 1890712"/>
              <a:gd name="connsiteX4" fmla="*/ 1066800 w 8007783"/>
              <a:gd name="connsiteY4" fmla="*/ 755332 h 1890712"/>
              <a:gd name="connsiteX5" fmla="*/ 1276350 w 8007783"/>
              <a:gd name="connsiteY5" fmla="*/ 623887 h 1890712"/>
              <a:gd name="connsiteX6" fmla="*/ 1437322 w 8007783"/>
              <a:gd name="connsiteY6" fmla="*/ 681989 h 1890712"/>
              <a:gd name="connsiteX7" fmla="*/ 2133333 w 8007783"/>
              <a:gd name="connsiteY7" fmla="*/ 504811 h 1890712"/>
              <a:gd name="connsiteX8" fmla="*/ 2733408 w 8007783"/>
              <a:gd name="connsiteY8" fmla="*/ 523861 h 1890712"/>
              <a:gd name="connsiteX9" fmla="*/ 2759393 w 8007783"/>
              <a:gd name="connsiteY9" fmla="*/ 561498 h 1890712"/>
              <a:gd name="connsiteX10" fmla="*/ 3666172 w 8007783"/>
              <a:gd name="connsiteY10" fmla="*/ 0 h 1890712"/>
              <a:gd name="connsiteX11" fmla="*/ 3728770 w 8007783"/>
              <a:gd name="connsiteY11" fmla="*/ 104761 h 1890712"/>
              <a:gd name="connsiteX12" fmla="*/ 5044440 w 8007783"/>
              <a:gd name="connsiteY12" fmla="*/ 10477 h 1890712"/>
              <a:gd name="connsiteX13" fmla="*/ 5237798 w 8007783"/>
              <a:gd name="connsiteY13" fmla="*/ 1080135 h 1890712"/>
              <a:gd name="connsiteX14" fmla="*/ 5450205 w 8007783"/>
              <a:gd name="connsiteY14" fmla="*/ 1035367 h 1890712"/>
              <a:gd name="connsiteX15" fmla="*/ 5514023 w 8007783"/>
              <a:gd name="connsiteY15" fmla="*/ 1081563 h 1890712"/>
              <a:gd name="connsiteX16" fmla="*/ 5905500 w 8007783"/>
              <a:gd name="connsiteY16" fmla="*/ 1060132 h 1890712"/>
              <a:gd name="connsiteX17" fmla="*/ 5714524 w 8007783"/>
              <a:gd name="connsiteY17" fmla="*/ 1298734 h 1890712"/>
              <a:gd name="connsiteX18" fmla="*/ 7741920 w 8007783"/>
              <a:gd name="connsiteY18" fmla="*/ 1433512 h 1890712"/>
              <a:gd name="connsiteX19" fmla="*/ 7962900 w 8007783"/>
              <a:gd name="connsiteY19" fmla="*/ 1425892 h 1890712"/>
              <a:gd name="connsiteX0" fmla="*/ 53340 w 8007783"/>
              <a:gd name="connsiteY0" fmla="*/ 1890712 h 1890712"/>
              <a:gd name="connsiteX1" fmla="*/ 0 w 8007783"/>
              <a:gd name="connsiteY1" fmla="*/ 1852612 h 1890712"/>
              <a:gd name="connsiteX2" fmla="*/ 566470 w 8007783"/>
              <a:gd name="connsiteY2" fmla="*/ 1195373 h 1890712"/>
              <a:gd name="connsiteX3" fmla="*/ 771258 w 8007783"/>
              <a:gd name="connsiteY3" fmla="*/ 976298 h 1890712"/>
              <a:gd name="connsiteX4" fmla="*/ 1066800 w 8007783"/>
              <a:gd name="connsiteY4" fmla="*/ 755332 h 1890712"/>
              <a:gd name="connsiteX5" fmla="*/ 1276350 w 8007783"/>
              <a:gd name="connsiteY5" fmla="*/ 623887 h 1890712"/>
              <a:gd name="connsiteX6" fmla="*/ 1437322 w 8007783"/>
              <a:gd name="connsiteY6" fmla="*/ 681989 h 1890712"/>
              <a:gd name="connsiteX7" fmla="*/ 2133333 w 8007783"/>
              <a:gd name="connsiteY7" fmla="*/ 504811 h 1890712"/>
              <a:gd name="connsiteX8" fmla="*/ 2733408 w 8007783"/>
              <a:gd name="connsiteY8" fmla="*/ 523861 h 1890712"/>
              <a:gd name="connsiteX9" fmla="*/ 2759393 w 8007783"/>
              <a:gd name="connsiteY9" fmla="*/ 561498 h 1890712"/>
              <a:gd name="connsiteX10" fmla="*/ 3666172 w 8007783"/>
              <a:gd name="connsiteY10" fmla="*/ 0 h 1890712"/>
              <a:gd name="connsiteX11" fmla="*/ 3728770 w 8007783"/>
              <a:gd name="connsiteY11" fmla="*/ 104761 h 1890712"/>
              <a:gd name="connsiteX12" fmla="*/ 5044440 w 8007783"/>
              <a:gd name="connsiteY12" fmla="*/ 10477 h 1890712"/>
              <a:gd name="connsiteX13" fmla="*/ 5237798 w 8007783"/>
              <a:gd name="connsiteY13" fmla="*/ 1080135 h 1890712"/>
              <a:gd name="connsiteX14" fmla="*/ 5450205 w 8007783"/>
              <a:gd name="connsiteY14" fmla="*/ 1035367 h 1890712"/>
              <a:gd name="connsiteX15" fmla="*/ 5514023 w 8007783"/>
              <a:gd name="connsiteY15" fmla="*/ 1081563 h 1890712"/>
              <a:gd name="connsiteX16" fmla="*/ 5564981 w 8007783"/>
              <a:gd name="connsiteY16" fmla="*/ 1195863 h 1890712"/>
              <a:gd name="connsiteX17" fmla="*/ 5714524 w 8007783"/>
              <a:gd name="connsiteY17" fmla="*/ 1298734 h 1890712"/>
              <a:gd name="connsiteX18" fmla="*/ 7741920 w 8007783"/>
              <a:gd name="connsiteY18" fmla="*/ 1433512 h 1890712"/>
              <a:gd name="connsiteX19" fmla="*/ 7962900 w 8007783"/>
              <a:gd name="connsiteY19" fmla="*/ 1425892 h 1890712"/>
              <a:gd name="connsiteX0" fmla="*/ 53340 w 7964459"/>
              <a:gd name="connsiteY0" fmla="*/ 1890712 h 1890712"/>
              <a:gd name="connsiteX1" fmla="*/ 0 w 7964459"/>
              <a:gd name="connsiteY1" fmla="*/ 1852612 h 1890712"/>
              <a:gd name="connsiteX2" fmla="*/ 566470 w 7964459"/>
              <a:gd name="connsiteY2" fmla="*/ 1195373 h 1890712"/>
              <a:gd name="connsiteX3" fmla="*/ 771258 w 7964459"/>
              <a:gd name="connsiteY3" fmla="*/ 976298 h 1890712"/>
              <a:gd name="connsiteX4" fmla="*/ 1066800 w 7964459"/>
              <a:gd name="connsiteY4" fmla="*/ 755332 h 1890712"/>
              <a:gd name="connsiteX5" fmla="*/ 1276350 w 7964459"/>
              <a:gd name="connsiteY5" fmla="*/ 623887 h 1890712"/>
              <a:gd name="connsiteX6" fmla="*/ 1437322 w 7964459"/>
              <a:gd name="connsiteY6" fmla="*/ 681989 h 1890712"/>
              <a:gd name="connsiteX7" fmla="*/ 2133333 w 7964459"/>
              <a:gd name="connsiteY7" fmla="*/ 504811 h 1890712"/>
              <a:gd name="connsiteX8" fmla="*/ 2733408 w 7964459"/>
              <a:gd name="connsiteY8" fmla="*/ 523861 h 1890712"/>
              <a:gd name="connsiteX9" fmla="*/ 2759393 w 7964459"/>
              <a:gd name="connsiteY9" fmla="*/ 561498 h 1890712"/>
              <a:gd name="connsiteX10" fmla="*/ 3666172 w 7964459"/>
              <a:gd name="connsiteY10" fmla="*/ 0 h 1890712"/>
              <a:gd name="connsiteX11" fmla="*/ 3728770 w 7964459"/>
              <a:gd name="connsiteY11" fmla="*/ 104761 h 1890712"/>
              <a:gd name="connsiteX12" fmla="*/ 5044440 w 7964459"/>
              <a:gd name="connsiteY12" fmla="*/ 10477 h 1890712"/>
              <a:gd name="connsiteX13" fmla="*/ 5237798 w 7964459"/>
              <a:gd name="connsiteY13" fmla="*/ 1080135 h 1890712"/>
              <a:gd name="connsiteX14" fmla="*/ 5450205 w 7964459"/>
              <a:gd name="connsiteY14" fmla="*/ 1035367 h 1890712"/>
              <a:gd name="connsiteX15" fmla="*/ 5514023 w 7964459"/>
              <a:gd name="connsiteY15" fmla="*/ 1081563 h 1890712"/>
              <a:gd name="connsiteX16" fmla="*/ 5564981 w 7964459"/>
              <a:gd name="connsiteY16" fmla="*/ 1195863 h 1890712"/>
              <a:gd name="connsiteX17" fmla="*/ 5714524 w 7964459"/>
              <a:gd name="connsiteY17" fmla="*/ 1298734 h 1890712"/>
              <a:gd name="connsiteX18" fmla="*/ 7122795 w 7964459"/>
              <a:gd name="connsiteY18" fmla="*/ 1471612 h 1890712"/>
              <a:gd name="connsiteX19" fmla="*/ 7962900 w 7964459"/>
              <a:gd name="connsiteY19" fmla="*/ 142589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133333 w 7122795"/>
              <a:gd name="connsiteY7" fmla="*/ 504811 h 1890712"/>
              <a:gd name="connsiteX8" fmla="*/ 2733408 w 7122795"/>
              <a:gd name="connsiteY8" fmla="*/ 523861 h 1890712"/>
              <a:gd name="connsiteX9" fmla="*/ 2759393 w 7122795"/>
              <a:gd name="connsiteY9" fmla="*/ 561498 h 1890712"/>
              <a:gd name="connsiteX10" fmla="*/ 3666172 w 7122795"/>
              <a:gd name="connsiteY10" fmla="*/ 0 h 1890712"/>
              <a:gd name="connsiteX11" fmla="*/ 3728770 w 7122795"/>
              <a:gd name="connsiteY11" fmla="*/ 104761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133333 w 7122795"/>
              <a:gd name="connsiteY7" fmla="*/ 504811 h 1890712"/>
              <a:gd name="connsiteX8" fmla="*/ 2733408 w 7122795"/>
              <a:gd name="connsiteY8" fmla="*/ 523861 h 1890712"/>
              <a:gd name="connsiteX9" fmla="*/ 2759393 w 7122795"/>
              <a:gd name="connsiteY9" fmla="*/ 561498 h 1890712"/>
              <a:gd name="connsiteX10" fmla="*/ 3666172 w 7122795"/>
              <a:gd name="connsiteY10" fmla="*/ 0 h 1890712"/>
              <a:gd name="connsiteX11" fmla="*/ 3728770 w 7122795"/>
              <a:gd name="connsiteY11" fmla="*/ 104761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133333 w 7122795"/>
              <a:gd name="connsiteY7" fmla="*/ 504811 h 1890712"/>
              <a:gd name="connsiteX8" fmla="*/ 2733408 w 7122795"/>
              <a:gd name="connsiteY8" fmla="*/ 523861 h 1890712"/>
              <a:gd name="connsiteX9" fmla="*/ 2759393 w 7122795"/>
              <a:gd name="connsiteY9" fmla="*/ 561498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133333 w 7122795"/>
              <a:gd name="connsiteY7" fmla="*/ 504811 h 1890712"/>
              <a:gd name="connsiteX8" fmla="*/ 2733408 w 7122795"/>
              <a:gd name="connsiteY8" fmla="*/ 523861 h 1890712"/>
              <a:gd name="connsiteX9" fmla="*/ 2746693 w 7122795"/>
              <a:gd name="connsiteY9" fmla="*/ 564673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733408 w 7122795"/>
              <a:gd name="connsiteY8" fmla="*/ 523861 h 1890712"/>
              <a:gd name="connsiteX9" fmla="*/ 2746693 w 7122795"/>
              <a:gd name="connsiteY9" fmla="*/ 564673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65710 w 7122795"/>
              <a:gd name="connsiteY8" fmla="*/ 694316 h 1890712"/>
              <a:gd name="connsiteX9" fmla="*/ 2746693 w 7122795"/>
              <a:gd name="connsiteY9" fmla="*/ 564673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65710 w 7122795"/>
              <a:gd name="connsiteY8" fmla="*/ 694316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70502 w 7122795"/>
              <a:gd name="connsiteY8" fmla="*/ 667805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70502 w 7122795"/>
              <a:gd name="connsiteY8" fmla="*/ 667805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59522 w 7122795"/>
              <a:gd name="connsiteY8" fmla="*/ 681220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59522 w 7122795"/>
              <a:gd name="connsiteY8" fmla="*/ 681220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59522 w 7122795"/>
              <a:gd name="connsiteY8" fmla="*/ 681220 h 1890712"/>
              <a:gd name="connsiteX9" fmla="*/ 2586874 w 7122795"/>
              <a:gd name="connsiteY9" fmla="*/ 73256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80235 h 1880235"/>
              <a:gd name="connsiteX1" fmla="*/ 0 w 7122795"/>
              <a:gd name="connsiteY1" fmla="*/ 1842135 h 1880235"/>
              <a:gd name="connsiteX2" fmla="*/ 566470 w 7122795"/>
              <a:gd name="connsiteY2" fmla="*/ 1184896 h 1880235"/>
              <a:gd name="connsiteX3" fmla="*/ 771258 w 7122795"/>
              <a:gd name="connsiteY3" fmla="*/ 965821 h 1880235"/>
              <a:gd name="connsiteX4" fmla="*/ 1066800 w 7122795"/>
              <a:gd name="connsiteY4" fmla="*/ 744855 h 1880235"/>
              <a:gd name="connsiteX5" fmla="*/ 1276350 w 7122795"/>
              <a:gd name="connsiteY5" fmla="*/ 613410 h 1880235"/>
              <a:gd name="connsiteX6" fmla="*/ 1437322 w 7122795"/>
              <a:gd name="connsiteY6" fmla="*/ 671512 h 1880235"/>
              <a:gd name="connsiteX7" fmla="*/ 2029413 w 7122795"/>
              <a:gd name="connsiteY7" fmla="*/ 589622 h 1880235"/>
              <a:gd name="connsiteX8" fmla="*/ 2559522 w 7122795"/>
              <a:gd name="connsiteY8" fmla="*/ 670743 h 1880235"/>
              <a:gd name="connsiteX9" fmla="*/ 2586874 w 7122795"/>
              <a:gd name="connsiteY9" fmla="*/ 722083 h 1880235"/>
              <a:gd name="connsiteX10" fmla="*/ 3324706 w 7122795"/>
              <a:gd name="connsiteY10" fmla="*/ 382949 h 1880235"/>
              <a:gd name="connsiteX11" fmla="*/ 3766870 w 7122795"/>
              <a:gd name="connsiteY11" fmla="*/ 70472 h 1880235"/>
              <a:gd name="connsiteX12" fmla="*/ 5044440 w 7122795"/>
              <a:gd name="connsiteY12" fmla="*/ 0 h 1880235"/>
              <a:gd name="connsiteX13" fmla="*/ 5237798 w 7122795"/>
              <a:gd name="connsiteY13" fmla="*/ 1069658 h 1880235"/>
              <a:gd name="connsiteX14" fmla="*/ 5450205 w 7122795"/>
              <a:gd name="connsiteY14" fmla="*/ 1024890 h 1880235"/>
              <a:gd name="connsiteX15" fmla="*/ 5514023 w 7122795"/>
              <a:gd name="connsiteY15" fmla="*/ 1071086 h 1880235"/>
              <a:gd name="connsiteX16" fmla="*/ 5564981 w 7122795"/>
              <a:gd name="connsiteY16" fmla="*/ 1185386 h 1880235"/>
              <a:gd name="connsiteX17" fmla="*/ 5714524 w 7122795"/>
              <a:gd name="connsiteY17" fmla="*/ 1288257 h 1880235"/>
              <a:gd name="connsiteX18" fmla="*/ 7122795 w 7122795"/>
              <a:gd name="connsiteY18" fmla="*/ 1461135 h 1880235"/>
              <a:gd name="connsiteX0" fmla="*/ 53340 w 7122795"/>
              <a:gd name="connsiteY0" fmla="*/ 1880235 h 1880235"/>
              <a:gd name="connsiteX1" fmla="*/ 0 w 7122795"/>
              <a:gd name="connsiteY1" fmla="*/ 1842135 h 1880235"/>
              <a:gd name="connsiteX2" fmla="*/ 566470 w 7122795"/>
              <a:gd name="connsiteY2" fmla="*/ 1184896 h 1880235"/>
              <a:gd name="connsiteX3" fmla="*/ 771258 w 7122795"/>
              <a:gd name="connsiteY3" fmla="*/ 965821 h 1880235"/>
              <a:gd name="connsiteX4" fmla="*/ 1066800 w 7122795"/>
              <a:gd name="connsiteY4" fmla="*/ 744855 h 1880235"/>
              <a:gd name="connsiteX5" fmla="*/ 1276350 w 7122795"/>
              <a:gd name="connsiteY5" fmla="*/ 613410 h 1880235"/>
              <a:gd name="connsiteX6" fmla="*/ 1437322 w 7122795"/>
              <a:gd name="connsiteY6" fmla="*/ 671512 h 1880235"/>
              <a:gd name="connsiteX7" fmla="*/ 2029413 w 7122795"/>
              <a:gd name="connsiteY7" fmla="*/ 589622 h 1880235"/>
              <a:gd name="connsiteX8" fmla="*/ 2559522 w 7122795"/>
              <a:gd name="connsiteY8" fmla="*/ 670743 h 1880235"/>
              <a:gd name="connsiteX9" fmla="*/ 2586874 w 7122795"/>
              <a:gd name="connsiteY9" fmla="*/ 722083 h 1880235"/>
              <a:gd name="connsiteX10" fmla="*/ 3324706 w 7122795"/>
              <a:gd name="connsiteY10" fmla="*/ 382949 h 1880235"/>
              <a:gd name="connsiteX11" fmla="*/ 3564311 w 7122795"/>
              <a:gd name="connsiteY11" fmla="*/ 367520 h 1880235"/>
              <a:gd name="connsiteX12" fmla="*/ 5044440 w 7122795"/>
              <a:gd name="connsiteY12" fmla="*/ 0 h 1880235"/>
              <a:gd name="connsiteX13" fmla="*/ 5237798 w 7122795"/>
              <a:gd name="connsiteY13" fmla="*/ 1069658 h 1880235"/>
              <a:gd name="connsiteX14" fmla="*/ 5450205 w 7122795"/>
              <a:gd name="connsiteY14" fmla="*/ 1024890 h 1880235"/>
              <a:gd name="connsiteX15" fmla="*/ 5514023 w 7122795"/>
              <a:gd name="connsiteY15" fmla="*/ 1071086 h 1880235"/>
              <a:gd name="connsiteX16" fmla="*/ 5564981 w 7122795"/>
              <a:gd name="connsiteY16" fmla="*/ 1185386 h 1880235"/>
              <a:gd name="connsiteX17" fmla="*/ 5714524 w 7122795"/>
              <a:gd name="connsiteY17" fmla="*/ 1288257 h 1880235"/>
              <a:gd name="connsiteX18" fmla="*/ 7122795 w 7122795"/>
              <a:gd name="connsiteY18" fmla="*/ 1461135 h 1880235"/>
              <a:gd name="connsiteX0" fmla="*/ 53340 w 6255573"/>
              <a:gd name="connsiteY0" fmla="*/ 1880235 h 1904398"/>
              <a:gd name="connsiteX1" fmla="*/ 0 w 6255573"/>
              <a:gd name="connsiteY1" fmla="*/ 1842135 h 1904398"/>
              <a:gd name="connsiteX2" fmla="*/ 566470 w 6255573"/>
              <a:gd name="connsiteY2" fmla="*/ 1184896 h 1904398"/>
              <a:gd name="connsiteX3" fmla="*/ 771258 w 6255573"/>
              <a:gd name="connsiteY3" fmla="*/ 965821 h 1904398"/>
              <a:gd name="connsiteX4" fmla="*/ 1066800 w 6255573"/>
              <a:gd name="connsiteY4" fmla="*/ 744855 h 1904398"/>
              <a:gd name="connsiteX5" fmla="*/ 1276350 w 6255573"/>
              <a:gd name="connsiteY5" fmla="*/ 613410 h 1904398"/>
              <a:gd name="connsiteX6" fmla="*/ 1437322 w 6255573"/>
              <a:gd name="connsiteY6" fmla="*/ 671512 h 1904398"/>
              <a:gd name="connsiteX7" fmla="*/ 2029413 w 6255573"/>
              <a:gd name="connsiteY7" fmla="*/ 589622 h 1904398"/>
              <a:gd name="connsiteX8" fmla="*/ 2559522 w 6255573"/>
              <a:gd name="connsiteY8" fmla="*/ 670743 h 1904398"/>
              <a:gd name="connsiteX9" fmla="*/ 2586874 w 6255573"/>
              <a:gd name="connsiteY9" fmla="*/ 722083 h 1904398"/>
              <a:gd name="connsiteX10" fmla="*/ 3324706 w 6255573"/>
              <a:gd name="connsiteY10" fmla="*/ 382949 h 1904398"/>
              <a:gd name="connsiteX11" fmla="*/ 3564311 w 6255573"/>
              <a:gd name="connsiteY11" fmla="*/ 367520 h 1904398"/>
              <a:gd name="connsiteX12" fmla="*/ 5044440 w 6255573"/>
              <a:gd name="connsiteY12" fmla="*/ 0 h 1904398"/>
              <a:gd name="connsiteX13" fmla="*/ 5237798 w 6255573"/>
              <a:gd name="connsiteY13" fmla="*/ 1069658 h 1904398"/>
              <a:gd name="connsiteX14" fmla="*/ 5450205 w 6255573"/>
              <a:gd name="connsiteY14" fmla="*/ 1024890 h 1904398"/>
              <a:gd name="connsiteX15" fmla="*/ 5514023 w 6255573"/>
              <a:gd name="connsiteY15" fmla="*/ 1071086 h 1904398"/>
              <a:gd name="connsiteX16" fmla="*/ 5564981 w 6255573"/>
              <a:gd name="connsiteY16" fmla="*/ 1185386 h 1904398"/>
              <a:gd name="connsiteX17" fmla="*/ 5714524 w 6255573"/>
              <a:gd name="connsiteY17" fmla="*/ 1288257 h 1904398"/>
              <a:gd name="connsiteX18" fmla="*/ 6255573 w 6255573"/>
              <a:gd name="connsiteY18" fmla="*/ 1904398 h 1904398"/>
              <a:gd name="connsiteX0" fmla="*/ 53340 w 6255573"/>
              <a:gd name="connsiteY0" fmla="*/ 1880235 h 1904398"/>
              <a:gd name="connsiteX1" fmla="*/ 0 w 6255573"/>
              <a:gd name="connsiteY1" fmla="*/ 1842135 h 1904398"/>
              <a:gd name="connsiteX2" fmla="*/ 566470 w 6255573"/>
              <a:gd name="connsiteY2" fmla="*/ 1184896 h 1904398"/>
              <a:gd name="connsiteX3" fmla="*/ 771258 w 6255573"/>
              <a:gd name="connsiteY3" fmla="*/ 965821 h 1904398"/>
              <a:gd name="connsiteX4" fmla="*/ 1066800 w 6255573"/>
              <a:gd name="connsiteY4" fmla="*/ 744855 h 1904398"/>
              <a:gd name="connsiteX5" fmla="*/ 1276350 w 6255573"/>
              <a:gd name="connsiteY5" fmla="*/ 613410 h 1904398"/>
              <a:gd name="connsiteX6" fmla="*/ 1437322 w 6255573"/>
              <a:gd name="connsiteY6" fmla="*/ 671512 h 1904398"/>
              <a:gd name="connsiteX7" fmla="*/ 2029413 w 6255573"/>
              <a:gd name="connsiteY7" fmla="*/ 589622 h 1904398"/>
              <a:gd name="connsiteX8" fmla="*/ 2559522 w 6255573"/>
              <a:gd name="connsiteY8" fmla="*/ 670743 h 1904398"/>
              <a:gd name="connsiteX9" fmla="*/ 2586874 w 6255573"/>
              <a:gd name="connsiteY9" fmla="*/ 722083 h 1904398"/>
              <a:gd name="connsiteX10" fmla="*/ 3324706 w 6255573"/>
              <a:gd name="connsiteY10" fmla="*/ 382949 h 1904398"/>
              <a:gd name="connsiteX11" fmla="*/ 3564311 w 6255573"/>
              <a:gd name="connsiteY11" fmla="*/ 367520 h 1904398"/>
              <a:gd name="connsiteX12" fmla="*/ 5044440 w 6255573"/>
              <a:gd name="connsiteY12" fmla="*/ 0 h 1904398"/>
              <a:gd name="connsiteX13" fmla="*/ 5237798 w 6255573"/>
              <a:gd name="connsiteY13" fmla="*/ 1069658 h 1904398"/>
              <a:gd name="connsiteX14" fmla="*/ 5450205 w 6255573"/>
              <a:gd name="connsiteY14" fmla="*/ 1024890 h 1904398"/>
              <a:gd name="connsiteX15" fmla="*/ 5514023 w 6255573"/>
              <a:gd name="connsiteY15" fmla="*/ 1071086 h 1904398"/>
              <a:gd name="connsiteX16" fmla="*/ 5564981 w 6255573"/>
              <a:gd name="connsiteY16" fmla="*/ 1185386 h 1904398"/>
              <a:gd name="connsiteX17" fmla="*/ 5114281 w 6255573"/>
              <a:gd name="connsiteY17" fmla="*/ 1642891 h 1904398"/>
              <a:gd name="connsiteX18" fmla="*/ 6255573 w 6255573"/>
              <a:gd name="connsiteY18" fmla="*/ 1904398 h 190439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5237798 w 6255573"/>
              <a:gd name="connsiteY13" fmla="*/ 702138 h 1536878"/>
              <a:gd name="connsiteX14" fmla="*/ 5450205 w 6255573"/>
              <a:gd name="connsiteY14" fmla="*/ 657370 h 1536878"/>
              <a:gd name="connsiteX15" fmla="*/ 5514023 w 6255573"/>
              <a:gd name="connsiteY15" fmla="*/ 703566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5450205 w 6255573"/>
              <a:gd name="connsiteY14" fmla="*/ 657370 h 1536878"/>
              <a:gd name="connsiteX15" fmla="*/ 5514023 w 6255573"/>
              <a:gd name="connsiteY15" fmla="*/ 703566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932052 w 6255573"/>
              <a:gd name="connsiteY14" fmla="*/ 974370 h 1536878"/>
              <a:gd name="connsiteX15" fmla="*/ 5514023 w 6255573"/>
              <a:gd name="connsiteY15" fmla="*/ 703566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84672 w 6255573"/>
              <a:gd name="connsiteY14" fmla="*/ 984057 h 1536878"/>
              <a:gd name="connsiteX15" fmla="*/ 5514023 w 6255573"/>
              <a:gd name="connsiteY15" fmla="*/ 703566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84672 w 6255573"/>
              <a:gd name="connsiteY14" fmla="*/ 984057 h 1536878"/>
              <a:gd name="connsiteX15" fmla="*/ 4894509 w 6255573"/>
              <a:gd name="connsiteY15" fmla="*/ 1063842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4932635 w 6255573"/>
              <a:gd name="connsiteY16" fmla="*/ 1198638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4932635 w 6255573"/>
              <a:gd name="connsiteY16" fmla="*/ 1198638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4939237 w 6255573"/>
              <a:gd name="connsiteY16" fmla="*/ 117473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4939237 w 6255573"/>
              <a:gd name="connsiteY16" fmla="*/ 117473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81253 w 6255573"/>
              <a:gd name="connsiteY15" fmla="*/ 1061445 h 1536878"/>
              <a:gd name="connsiteX16" fmla="*/ 4939237 w 6255573"/>
              <a:gd name="connsiteY16" fmla="*/ 117473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5534716"/>
              <a:gd name="connsiteY0" fmla="*/ 1512715 h 1512715"/>
              <a:gd name="connsiteX1" fmla="*/ 0 w 5534716"/>
              <a:gd name="connsiteY1" fmla="*/ 1474615 h 1512715"/>
              <a:gd name="connsiteX2" fmla="*/ 566470 w 5534716"/>
              <a:gd name="connsiteY2" fmla="*/ 817376 h 1512715"/>
              <a:gd name="connsiteX3" fmla="*/ 771258 w 5534716"/>
              <a:gd name="connsiteY3" fmla="*/ 598301 h 1512715"/>
              <a:gd name="connsiteX4" fmla="*/ 1066800 w 5534716"/>
              <a:gd name="connsiteY4" fmla="*/ 377335 h 1512715"/>
              <a:gd name="connsiteX5" fmla="*/ 1276350 w 5534716"/>
              <a:gd name="connsiteY5" fmla="*/ 245890 h 1512715"/>
              <a:gd name="connsiteX6" fmla="*/ 1437322 w 5534716"/>
              <a:gd name="connsiteY6" fmla="*/ 303992 h 1512715"/>
              <a:gd name="connsiteX7" fmla="*/ 2029413 w 5534716"/>
              <a:gd name="connsiteY7" fmla="*/ 222102 h 1512715"/>
              <a:gd name="connsiteX8" fmla="*/ 2559522 w 5534716"/>
              <a:gd name="connsiteY8" fmla="*/ 303223 h 1512715"/>
              <a:gd name="connsiteX9" fmla="*/ 2586874 w 5534716"/>
              <a:gd name="connsiteY9" fmla="*/ 354563 h 1512715"/>
              <a:gd name="connsiteX10" fmla="*/ 3324706 w 5534716"/>
              <a:gd name="connsiteY10" fmla="*/ 15429 h 1512715"/>
              <a:gd name="connsiteX11" fmla="*/ 3564311 w 5534716"/>
              <a:gd name="connsiteY11" fmla="*/ 0 h 1512715"/>
              <a:gd name="connsiteX12" fmla="*/ 4578988 w 5534716"/>
              <a:gd name="connsiteY12" fmla="*/ 36575 h 1512715"/>
              <a:gd name="connsiteX13" fmla="*/ 4626058 w 5534716"/>
              <a:gd name="connsiteY13" fmla="*/ 1006784 h 1512715"/>
              <a:gd name="connsiteX14" fmla="*/ 4824835 w 5534716"/>
              <a:gd name="connsiteY14" fmla="*/ 986929 h 1512715"/>
              <a:gd name="connsiteX15" fmla="*/ 4881253 w 5534716"/>
              <a:gd name="connsiteY15" fmla="*/ 1061445 h 1512715"/>
              <a:gd name="connsiteX16" fmla="*/ 4939237 w 5534716"/>
              <a:gd name="connsiteY16" fmla="*/ 1174736 h 1512715"/>
              <a:gd name="connsiteX17" fmla="*/ 5114281 w 5534716"/>
              <a:gd name="connsiteY17" fmla="*/ 1275371 h 1512715"/>
              <a:gd name="connsiteX18" fmla="*/ 5534716 w 5534716"/>
              <a:gd name="connsiteY18" fmla="*/ 1372355 h 1512715"/>
              <a:gd name="connsiteX0" fmla="*/ 53340 w 5225100"/>
              <a:gd name="connsiteY0" fmla="*/ 1512715 h 1512715"/>
              <a:gd name="connsiteX1" fmla="*/ 0 w 5225100"/>
              <a:gd name="connsiteY1" fmla="*/ 1474615 h 1512715"/>
              <a:gd name="connsiteX2" fmla="*/ 566470 w 5225100"/>
              <a:gd name="connsiteY2" fmla="*/ 817376 h 1512715"/>
              <a:gd name="connsiteX3" fmla="*/ 771258 w 5225100"/>
              <a:gd name="connsiteY3" fmla="*/ 598301 h 1512715"/>
              <a:gd name="connsiteX4" fmla="*/ 1066800 w 5225100"/>
              <a:gd name="connsiteY4" fmla="*/ 377335 h 1512715"/>
              <a:gd name="connsiteX5" fmla="*/ 1276350 w 5225100"/>
              <a:gd name="connsiteY5" fmla="*/ 245890 h 1512715"/>
              <a:gd name="connsiteX6" fmla="*/ 1437322 w 5225100"/>
              <a:gd name="connsiteY6" fmla="*/ 303992 h 1512715"/>
              <a:gd name="connsiteX7" fmla="*/ 2029413 w 5225100"/>
              <a:gd name="connsiteY7" fmla="*/ 222102 h 1512715"/>
              <a:gd name="connsiteX8" fmla="*/ 2559522 w 5225100"/>
              <a:gd name="connsiteY8" fmla="*/ 303223 h 1512715"/>
              <a:gd name="connsiteX9" fmla="*/ 2586874 w 5225100"/>
              <a:gd name="connsiteY9" fmla="*/ 354563 h 1512715"/>
              <a:gd name="connsiteX10" fmla="*/ 3324706 w 5225100"/>
              <a:gd name="connsiteY10" fmla="*/ 15429 h 1512715"/>
              <a:gd name="connsiteX11" fmla="*/ 3564311 w 5225100"/>
              <a:gd name="connsiteY11" fmla="*/ 0 h 1512715"/>
              <a:gd name="connsiteX12" fmla="*/ 4578988 w 5225100"/>
              <a:gd name="connsiteY12" fmla="*/ 36575 h 1512715"/>
              <a:gd name="connsiteX13" fmla="*/ 4626058 w 5225100"/>
              <a:gd name="connsiteY13" fmla="*/ 1006784 h 1512715"/>
              <a:gd name="connsiteX14" fmla="*/ 4824835 w 5225100"/>
              <a:gd name="connsiteY14" fmla="*/ 986929 h 1512715"/>
              <a:gd name="connsiteX15" fmla="*/ 4881253 w 5225100"/>
              <a:gd name="connsiteY15" fmla="*/ 1061445 h 1512715"/>
              <a:gd name="connsiteX16" fmla="*/ 4939237 w 5225100"/>
              <a:gd name="connsiteY16" fmla="*/ 1174736 h 1512715"/>
              <a:gd name="connsiteX17" fmla="*/ 5114281 w 5225100"/>
              <a:gd name="connsiteY17" fmla="*/ 1275371 h 1512715"/>
              <a:gd name="connsiteX18" fmla="*/ 5122875 w 5225100"/>
              <a:gd name="connsiteY18" fmla="*/ 1284223 h 1512715"/>
              <a:gd name="connsiteX0" fmla="*/ 53340 w 5222790"/>
              <a:gd name="connsiteY0" fmla="*/ 1512715 h 1622800"/>
              <a:gd name="connsiteX1" fmla="*/ 0 w 5222790"/>
              <a:gd name="connsiteY1" fmla="*/ 1474615 h 1622800"/>
              <a:gd name="connsiteX2" fmla="*/ 566470 w 5222790"/>
              <a:gd name="connsiteY2" fmla="*/ 817376 h 1622800"/>
              <a:gd name="connsiteX3" fmla="*/ 771258 w 5222790"/>
              <a:gd name="connsiteY3" fmla="*/ 598301 h 1622800"/>
              <a:gd name="connsiteX4" fmla="*/ 1066800 w 5222790"/>
              <a:gd name="connsiteY4" fmla="*/ 377335 h 1622800"/>
              <a:gd name="connsiteX5" fmla="*/ 1276350 w 5222790"/>
              <a:gd name="connsiteY5" fmla="*/ 245890 h 1622800"/>
              <a:gd name="connsiteX6" fmla="*/ 1437322 w 5222790"/>
              <a:gd name="connsiteY6" fmla="*/ 303992 h 1622800"/>
              <a:gd name="connsiteX7" fmla="*/ 2029413 w 5222790"/>
              <a:gd name="connsiteY7" fmla="*/ 222102 h 1622800"/>
              <a:gd name="connsiteX8" fmla="*/ 2559522 w 5222790"/>
              <a:gd name="connsiteY8" fmla="*/ 303223 h 1622800"/>
              <a:gd name="connsiteX9" fmla="*/ 2586874 w 5222790"/>
              <a:gd name="connsiteY9" fmla="*/ 354563 h 1622800"/>
              <a:gd name="connsiteX10" fmla="*/ 3324706 w 5222790"/>
              <a:gd name="connsiteY10" fmla="*/ 15429 h 1622800"/>
              <a:gd name="connsiteX11" fmla="*/ 3564311 w 5222790"/>
              <a:gd name="connsiteY11" fmla="*/ 0 h 1622800"/>
              <a:gd name="connsiteX12" fmla="*/ 4578988 w 5222790"/>
              <a:gd name="connsiteY12" fmla="*/ 36575 h 1622800"/>
              <a:gd name="connsiteX13" fmla="*/ 4626058 w 5222790"/>
              <a:gd name="connsiteY13" fmla="*/ 1006784 h 1622800"/>
              <a:gd name="connsiteX14" fmla="*/ 4824835 w 5222790"/>
              <a:gd name="connsiteY14" fmla="*/ 986929 h 1622800"/>
              <a:gd name="connsiteX15" fmla="*/ 4881253 w 5222790"/>
              <a:gd name="connsiteY15" fmla="*/ 1061445 h 1622800"/>
              <a:gd name="connsiteX16" fmla="*/ 4939237 w 5222790"/>
              <a:gd name="connsiteY16" fmla="*/ 1174736 h 1622800"/>
              <a:gd name="connsiteX17" fmla="*/ 5114281 w 5222790"/>
              <a:gd name="connsiteY17" fmla="*/ 1275371 h 1622800"/>
              <a:gd name="connsiteX18" fmla="*/ 5102740 w 5222790"/>
              <a:gd name="connsiteY18" fmla="*/ 1622800 h 1622800"/>
              <a:gd name="connsiteX0" fmla="*/ 53340 w 5114281"/>
              <a:gd name="connsiteY0" fmla="*/ 1512715 h 1512715"/>
              <a:gd name="connsiteX1" fmla="*/ 0 w 5114281"/>
              <a:gd name="connsiteY1" fmla="*/ 1474615 h 1512715"/>
              <a:gd name="connsiteX2" fmla="*/ 566470 w 5114281"/>
              <a:gd name="connsiteY2" fmla="*/ 817376 h 1512715"/>
              <a:gd name="connsiteX3" fmla="*/ 771258 w 5114281"/>
              <a:gd name="connsiteY3" fmla="*/ 598301 h 1512715"/>
              <a:gd name="connsiteX4" fmla="*/ 1066800 w 5114281"/>
              <a:gd name="connsiteY4" fmla="*/ 377335 h 1512715"/>
              <a:gd name="connsiteX5" fmla="*/ 1276350 w 5114281"/>
              <a:gd name="connsiteY5" fmla="*/ 245890 h 1512715"/>
              <a:gd name="connsiteX6" fmla="*/ 1437322 w 5114281"/>
              <a:gd name="connsiteY6" fmla="*/ 303992 h 1512715"/>
              <a:gd name="connsiteX7" fmla="*/ 2029413 w 5114281"/>
              <a:gd name="connsiteY7" fmla="*/ 222102 h 1512715"/>
              <a:gd name="connsiteX8" fmla="*/ 2559522 w 5114281"/>
              <a:gd name="connsiteY8" fmla="*/ 303223 h 1512715"/>
              <a:gd name="connsiteX9" fmla="*/ 2586874 w 5114281"/>
              <a:gd name="connsiteY9" fmla="*/ 354563 h 1512715"/>
              <a:gd name="connsiteX10" fmla="*/ 3324706 w 5114281"/>
              <a:gd name="connsiteY10" fmla="*/ 15429 h 1512715"/>
              <a:gd name="connsiteX11" fmla="*/ 3564311 w 5114281"/>
              <a:gd name="connsiteY11" fmla="*/ 0 h 1512715"/>
              <a:gd name="connsiteX12" fmla="*/ 4578988 w 5114281"/>
              <a:gd name="connsiteY12" fmla="*/ 36575 h 1512715"/>
              <a:gd name="connsiteX13" fmla="*/ 4626058 w 5114281"/>
              <a:gd name="connsiteY13" fmla="*/ 1006784 h 1512715"/>
              <a:gd name="connsiteX14" fmla="*/ 4824835 w 5114281"/>
              <a:gd name="connsiteY14" fmla="*/ 986929 h 1512715"/>
              <a:gd name="connsiteX15" fmla="*/ 4881253 w 5114281"/>
              <a:gd name="connsiteY15" fmla="*/ 1061445 h 1512715"/>
              <a:gd name="connsiteX16" fmla="*/ 4939237 w 5114281"/>
              <a:gd name="connsiteY16" fmla="*/ 1174736 h 1512715"/>
              <a:gd name="connsiteX17" fmla="*/ 5114281 w 5114281"/>
              <a:gd name="connsiteY17" fmla="*/ 1275371 h 1512715"/>
              <a:gd name="connsiteX0" fmla="*/ 53340 w 4939237"/>
              <a:gd name="connsiteY0" fmla="*/ 1512715 h 1512715"/>
              <a:gd name="connsiteX1" fmla="*/ 0 w 4939237"/>
              <a:gd name="connsiteY1" fmla="*/ 1474615 h 1512715"/>
              <a:gd name="connsiteX2" fmla="*/ 566470 w 4939237"/>
              <a:gd name="connsiteY2" fmla="*/ 817376 h 1512715"/>
              <a:gd name="connsiteX3" fmla="*/ 771258 w 4939237"/>
              <a:gd name="connsiteY3" fmla="*/ 598301 h 1512715"/>
              <a:gd name="connsiteX4" fmla="*/ 1066800 w 4939237"/>
              <a:gd name="connsiteY4" fmla="*/ 377335 h 1512715"/>
              <a:gd name="connsiteX5" fmla="*/ 1276350 w 4939237"/>
              <a:gd name="connsiteY5" fmla="*/ 245890 h 1512715"/>
              <a:gd name="connsiteX6" fmla="*/ 1437322 w 4939237"/>
              <a:gd name="connsiteY6" fmla="*/ 303992 h 1512715"/>
              <a:gd name="connsiteX7" fmla="*/ 2029413 w 4939237"/>
              <a:gd name="connsiteY7" fmla="*/ 222102 h 1512715"/>
              <a:gd name="connsiteX8" fmla="*/ 2559522 w 4939237"/>
              <a:gd name="connsiteY8" fmla="*/ 303223 h 1512715"/>
              <a:gd name="connsiteX9" fmla="*/ 2586874 w 4939237"/>
              <a:gd name="connsiteY9" fmla="*/ 354563 h 1512715"/>
              <a:gd name="connsiteX10" fmla="*/ 3324706 w 4939237"/>
              <a:gd name="connsiteY10" fmla="*/ 15429 h 1512715"/>
              <a:gd name="connsiteX11" fmla="*/ 3564311 w 4939237"/>
              <a:gd name="connsiteY11" fmla="*/ 0 h 1512715"/>
              <a:gd name="connsiteX12" fmla="*/ 4578988 w 4939237"/>
              <a:gd name="connsiteY12" fmla="*/ 36575 h 1512715"/>
              <a:gd name="connsiteX13" fmla="*/ 4626058 w 4939237"/>
              <a:gd name="connsiteY13" fmla="*/ 1006784 h 1512715"/>
              <a:gd name="connsiteX14" fmla="*/ 4824835 w 4939237"/>
              <a:gd name="connsiteY14" fmla="*/ 986929 h 1512715"/>
              <a:gd name="connsiteX15" fmla="*/ 4881253 w 4939237"/>
              <a:gd name="connsiteY15" fmla="*/ 1061445 h 1512715"/>
              <a:gd name="connsiteX16" fmla="*/ 4939237 w 4939237"/>
              <a:gd name="connsiteY16" fmla="*/ 1174736 h 1512715"/>
              <a:gd name="connsiteX0" fmla="*/ 53340 w 4881253"/>
              <a:gd name="connsiteY0" fmla="*/ 1512715 h 1512715"/>
              <a:gd name="connsiteX1" fmla="*/ 0 w 4881253"/>
              <a:gd name="connsiteY1" fmla="*/ 1474615 h 1512715"/>
              <a:gd name="connsiteX2" fmla="*/ 566470 w 4881253"/>
              <a:gd name="connsiteY2" fmla="*/ 817376 h 1512715"/>
              <a:gd name="connsiteX3" fmla="*/ 771258 w 4881253"/>
              <a:gd name="connsiteY3" fmla="*/ 598301 h 1512715"/>
              <a:gd name="connsiteX4" fmla="*/ 1066800 w 4881253"/>
              <a:gd name="connsiteY4" fmla="*/ 377335 h 1512715"/>
              <a:gd name="connsiteX5" fmla="*/ 1276350 w 4881253"/>
              <a:gd name="connsiteY5" fmla="*/ 245890 h 1512715"/>
              <a:gd name="connsiteX6" fmla="*/ 1437322 w 4881253"/>
              <a:gd name="connsiteY6" fmla="*/ 303992 h 1512715"/>
              <a:gd name="connsiteX7" fmla="*/ 2029413 w 4881253"/>
              <a:gd name="connsiteY7" fmla="*/ 222102 h 1512715"/>
              <a:gd name="connsiteX8" fmla="*/ 2559522 w 4881253"/>
              <a:gd name="connsiteY8" fmla="*/ 303223 h 1512715"/>
              <a:gd name="connsiteX9" fmla="*/ 2586874 w 4881253"/>
              <a:gd name="connsiteY9" fmla="*/ 354563 h 1512715"/>
              <a:gd name="connsiteX10" fmla="*/ 3324706 w 4881253"/>
              <a:gd name="connsiteY10" fmla="*/ 15429 h 1512715"/>
              <a:gd name="connsiteX11" fmla="*/ 3564311 w 4881253"/>
              <a:gd name="connsiteY11" fmla="*/ 0 h 1512715"/>
              <a:gd name="connsiteX12" fmla="*/ 4578988 w 4881253"/>
              <a:gd name="connsiteY12" fmla="*/ 36575 h 1512715"/>
              <a:gd name="connsiteX13" fmla="*/ 4626058 w 4881253"/>
              <a:gd name="connsiteY13" fmla="*/ 1006784 h 1512715"/>
              <a:gd name="connsiteX14" fmla="*/ 4824835 w 4881253"/>
              <a:gd name="connsiteY14" fmla="*/ 986929 h 1512715"/>
              <a:gd name="connsiteX15" fmla="*/ 4881253 w 4881253"/>
              <a:gd name="connsiteY15" fmla="*/ 1061445 h 1512715"/>
              <a:gd name="connsiteX0" fmla="*/ 53340 w 4824835"/>
              <a:gd name="connsiteY0" fmla="*/ 1512715 h 1512715"/>
              <a:gd name="connsiteX1" fmla="*/ 0 w 4824835"/>
              <a:gd name="connsiteY1" fmla="*/ 1474615 h 1512715"/>
              <a:gd name="connsiteX2" fmla="*/ 566470 w 4824835"/>
              <a:gd name="connsiteY2" fmla="*/ 817376 h 1512715"/>
              <a:gd name="connsiteX3" fmla="*/ 771258 w 4824835"/>
              <a:gd name="connsiteY3" fmla="*/ 598301 h 1512715"/>
              <a:gd name="connsiteX4" fmla="*/ 1066800 w 4824835"/>
              <a:gd name="connsiteY4" fmla="*/ 377335 h 1512715"/>
              <a:gd name="connsiteX5" fmla="*/ 1276350 w 4824835"/>
              <a:gd name="connsiteY5" fmla="*/ 245890 h 1512715"/>
              <a:gd name="connsiteX6" fmla="*/ 1437322 w 4824835"/>
              <a:gd name="connsiteY6" fmla="*/ 303992 h 1512715"/>
              <a:gd name="connsiteX7" fmla="*/ 2029413 w 4824835"/>
              <a:gd name="connsiteY7" fmla="*/ 222102 h 1512715"/>
              <a:gd name="connsiteX8" fmla="*/ 2559522 w 4824835"/>
              <a:gd name="connsiteY8" fmla="*/ 303223 h 1512715"/>
              <a:gd name="connsiteX9" fmla="*/ 2586874 w 4824835"/>
              <a:gd name="connsiteY9" fmla="*/ 354563 h 1512715"/>
              <a:gd name="connsiteX10" fmla="*/ 3324706 w 4824835"/>
              <a:gd name="connsiteY10" fmla="*/ 15429 h 1512715"/>
              <a:gd name="connsiteX11" fmla="*/ 3564311 w 4824835"/>
              <a:gd name="connsiteY11" fmla="*/ 0 h 1512715"/>
              <a:gd name="connsiteX12" fmla="*/ 4578988 w 4824835"/>
              <a:gd name="connsiteY12" fmla="*/ 36575 h 1512715"/>
              <a:gd name="connsiteX13" fmla="*/ 4626058 w 4824835"/>
              <a:gd name="connsiteY13" fmla="*/ 1006784 h 1512715"/>
              <a:gd name="connsiteX14" fmla="*/ 4824835 w 4824835"/>
              <a:gd name="connsiteY14" fmla="*/ 986929 h 1512715"/>
              <a:gd name="connsiteX0" fmla="*/ 53340 w 4626058"/>
              <a:gd name="connsiteY0" fmla="*/ 1512715 h 1512715"/>
              <a:gd name="connsiteX1" fmla="*/ 0 w 4626058"/>
              <a:gd name="connsiteY1" fmla="*/ 1474615 h 1512715"/>
              <a:gd name="connsiteX2" fmla="*/ 566470 w 4626058"/>
              <a:gd name="connsiteY2" fmla="*/ 817376 h 1512715"/>
              <a:gd name="connsiteX3" fmla="*/ 771258 w 4626058"/>
              <a:gd name="connsiteY3" fmla="*/ 598301 h 1512715"/>
              <a:gd name="connsiteX4" fmla="*/ 1066800 w 4626058"/>
              <a:gd name="connsiteY4" fmla="*/ 377335 h 1512715"/>
              <a:gd name="connsiteX5" fmla="*/ 1276350 w 4626058"/>
              <a:gd name="connsiteY5" fmla="*/ 245890 h 1512715"/>
              <a:gd name="connsiteX6" fmla="*/ 1437322 w 4626058"/>
              <a:gd name="connsiteY6" fmla="*/ 303992 h 1512715"/>
              <a:gd name="connsiteX7" fmla="*/ 2029413 w 4626058"/>
              <a:gd name="connsiteY7" fmla="*/ 222102 h 1512715"/>
              <a:gd name="connsiteX8" fmla="*/ 2559522 w 4626058"/>
              <a:gd name="connsiteY8" fmla="*/ 303223 h 1512715"/>
              <a:gd name="connsiteX9" fmla="*/ 2586874 w 4626058"/>
              <a:gd name="connsiteY9" fmla="*/ 354563 h 1512715"/>
              <a:gd name="connsiteX10" fmla="*/ 3324706 w 4626058"/>
              <a:gd name="connsiteY10" fmla="*/ 15429 h 1512715"/>
              <a:gd name="connsiteX11" fmla="*/ 3564311 w 4626058"/>
              <a:gd name="connsiteY11" fmla="*/ 0 h 1512715"/>
              <a:gd name="connsiteX12" fmla="*/ 4578988 w 4626058"/>
              <a:gd name="connsiteY12" fmla="*/ 36575 h 1512715"/>
              <a:gd name="connsiteX13" fmla="*/ 4626058 w 4626058"/>
              <a:gd name="connsiteY13" fmla="*/ 1006784 h 1512715"/>
              <a:gd name="connsiteX0" fmla="*/ 53340 w 4578988"/>
              <a:gd name="connsiteY0" fmla="*/ 1512715 h 1512715"/>
              <a:gd name="connsiteX1" fmla="*/ 0 w 4578988"/>
              <a:gd name="connsiteY1" fmla="*/ 1474615 h 1512715"/>
              <a:gd name="connsiteX2" fmla="*/ 566470 w 4578988"/>
              <a:gd name="connsiteY2" fmla="*/ 817376 h 1512715"/>
              <a:gd name="connsiteX3" fmla="*/ 771258 w 4578988"/>
              <a:gd name="connsiteY3" fmla="*/ 598301 h 1512715"/>
              <a:gd name="connsiteX4" fmla="*/ 1066800 w 4578988"/>
              <a:gd name="connsiteY4" fmla="*/ 377335 h 1512715"/>
              <a:gd name="connsiteX5" fmla="*/ 1276350 w 4578988"/>
              <a:gd name="connsiteY5" fmla="*/ 245890 h 1512715"/>
              <a:gd name="connsiteX6" fmla="*/ 1437322 w 4578988"/>
              <a:gd name="connsiteY6" fmla="*/ 303992 h 1512715"/>
              <a:gd name="connsiteX7" fmla="*/ 2029413 w 4578988"/>
              <a:gd name="connsiteY7" fmla="*/ 222102 h 1512715"/>
              <a:gd name="connsiteX8" fmla="*/ 2559522 w 4578988"/>
              <a:gd name="connsiteY8" fmla="*/ 303223 h 1512715"/>
              <a:gd name="connsiteX9" fmla="*/ 2586874 w 4578988"/>
              <a:gd name="connsiteY9" fmla="*/ 354563 h 1512715"/>
              <a:gd name="connsiteX10" fmla="*/ 3324706 w 4578988"/>
              <a:gd name="connsiteY10" fmla="*/ 15429 h 1512715"/>
              <a:gd name="connsiteX11" fmla="*/ 3564311 w 4578988"/>
              <a:gd name="connsiteY11" fmla="*/ 0 h 1512715"/>
              <a:gd name="connsiteX12" fmla="*/ 4578988 w 4578988"/>
              <a:gd name="connsiteY12" fmla="*/ 36575 h 1512715"/>
              <a:gd name="connsiteX0" fmla="*/ 53340 w 4033031"/>
              <a:gd name="connsiteY0" fmla="*/ 1512715 h 1512715"/>
              <a:gd name="connsiteX1" fmla="*/ 0 w 4033031"/>
              <a:gd name="connsiteY1" fmla="*/ 1474615 h 1512715"/>
              <a:gd name="connsiteX2" fmla="*/ 566470 w 4033031"/>
              <a:gd name="connsiteY2" fmla="*/ 817376 h 1512715"/>
              <a:gd name="connsiteX3" fmla="*/ 771258 w 4033031"/>
              <a:gd name="connsiteY3" fmla="*/ 598301 h 1512715"/>
              <a:gd name="connsiteX4" fmla="*/ 1066800 w 4033031"/>
              <a:gd name="connsiteY4" fmla="*/ 377335 h 1512715"/>
              <a:gd name="connsiteX5" fmla="*/ 1276350 w 4033031"/>
              <a:gd name="connsiteY5" fmla="*/ 245890 h 1512715"/>
              <a:gd name="connsiteX6" fmla="*/ 1437322 w 4033031"/>
              <a:gd name="connsiteY6" fmla="*/ 303992 h 1512715"/>
              <a:gd name="connsiteX7" fmla="*/ 2029413 w 4033031"/>
              <a:gd name="connsiteY7" fmla="*/ 222102 h 1512715"/>
              <a:gd name="connsiteX8" fmla="*/ 2559522 w 4033031"/>
              <a:gd name="connsiteY8" fmla="*/ 303223 h 1512715"/>
              <a:gd name="connsiteX9" fmla="*/ 2586874 w 4033031"/>
              <a:gd name="connsiteY9" fmla="*/ 354563 h 1512715"/>
              <a:gd name="connsiteX10" fmla="*/ 3324706 w 4033031"/>
              <a:gd name="connsiteY10" fmla="*/ 15429 h 1512715"/>
              <a:gd name="connsiteX11" fmla="*/ 3564311 w 4033031"/>
              <a:gd name="connsiteY11" fmla="*/ 0 h 1512715"/>
              <a:gd name="connsiteX12" fmla="*/ 4033031 w 4033031"/>
              <a:gd name="connsiteY12" fmla="*/ 18308 h 1512715"/>
              <a:gd name="connsiteX0" fmla="*/ 53340 w 3885742"/>
              <a:gd name="connsiteY0" fmla="*/ 1512715 h 1512715"/>
              <a:gd name="connsiteX1" fmla="*/ 0 w 3885742"/>
              <a:gd name="connsiteY1" fmla="*/ 1474615 h 1512715"/>
              <a:gd name="connsiteX2" fmla="*/ 566470 w 3885742"/>
              <a:gd name="connsiteY2" fmla="*/ 817376 h 1512715"/>
              <a:gd name="connsiteX3" fmla="*/ 771258 w 3885742"/>
              <a:gd name="connsiteY3" fmla="*/ 598301 h 1512715"/>
              <a:gd name="connsiteX4" fmla="*/ 1066800 w 3885742"/>
              <a:gd name="connsiteY4" fmla="*/ 377335 h 1512715"/>
              <a:gd name="connsiteX5" fmla="*/ 1276350 w 3885742"/>
              <a:gd name="connsiteY5" fmla="*/ 245890 h 1512715"/>
              <a:gd name="connsiteX6" fmla="*/ 1437322 w 3885742"/>
              <a:gd name="connsiteY6" fmla="*/ 303992 h 1512715"/>
              <a:gd name="connsiteX7" fmla="*/ 2029413 w 3885742"/>
              <a:gd name="connsiteY7" fmla="*/ 222102 h 1512715"/>
              <a:gd name="connsiteX8" fmla="*/ 2559522 w 3885742"/>
              <a:gd name="connsiteY8" fmla="*/ 303223 h 1512715"/>
              <a:gd name="connsiteX9" fmla="*/ 2586874 w 3885742"/>
              <a:gd name="connsiteY9" fmla="*/ 354563 h 1512715"/>
              <a:gd name="connsiteX10" fmla="*/ 3324706 w 3885742"/>
              <a:gd name="connsiteY10" fmla="*/ 15429 h 1512715"/>
              <a:gd name="connsiteX11" fmla="*/ 3564311 w 3885742"/>
              <a:gd name="connsiteY11" fmla="*/ 0 h 1512715"/>
              <a:gd name="connsiteX12" fmla="*/ 3885742 w 3885742"/>
              <a:gd name="connsiteY12" fmla="*/ 19061 h 1512715"/>
              <a:gd name="connsiteX0" fmla="*/ 53340 w 3564311"/>
              <a:gd name="connsiteY0" fmla="*/ 1512715 h 1512715"/>
              <a:gd name="connsiteX1" fmla="*/ 0 w 3564311"/>
              <a:gd name="connsiteY1" fmla="*/ 1474615 h 1512715"/>
              <a:gd name="connsiteX2" fmla="*/ 566470 w 3564311"/>
              <a:gd name="connsiteY2" fmla="*/ 817376 h 1512715"/>
              <a:gd name="connsiteX3" fmla="*/ 771258 w 3564311"/>
              <a:gd name="connsiteY3" fmla="*/ 598301 h 1512715"/>
              <a:gd name="connsiteX4" fmla="*/ 1066800 w 3564311"/>
              <a:gd name="connsiteY4" fmla="*/ 377335 h 1512715"/>
              <a:gd name="connsiteX5" fmla="*/ 1276350 w 3564311"/>
              <a:gd name="connsiteY5" fmla="*/ 245890 h 1512715"/>
              <a:gd name="connsiteX6" fmla="*/ 1437322 w 3564311"/>
              <a:gd name="connsiteY6" fmla="*/ 303992 h 1512715"/>
              <a:gd name="connsiteX7" fmla="*/ 2029413 w 3564311"/>
              <a:gd name="connsiteY7" fmla="*/ 222102 h 1512715"/>
              <a:gd name="connsiteX8" fmla="*/ 2559522 w 3564311"/>
              <a:gd name="connsiteY8" fmla="*/ 303223 h 1512715"/>
              <a:gd name="connsiteX9" fmla="*/ 2586874 w 3564311"/>
              <a:gd name="connsiteY9" fmla="*/ 354563 h 1512715"/>
              <a:gd name="connsiteX10" fmla="*/ 3324706 w 3564311"/>
              <a:gd name="connsiteY10" fmla="*/ 15429 h 1512715"/>
              <a:gd name="connsiteX11" fmla="*/ 3564311 w 3564311"/>
              <a:gd name="connsiteY11" fmla="*/ 0 h 1512715"/>
              <a:gd name="connsiteX0" fmla="*/ 53340 w 3400877"/>
              <a:gd name="connsiteY0" fmla="*/ 1497286 h 1497286"/>
              <a:gd name="connsiteX1" fmla="*/ 0 w 3400877"/>
              <a:gd name="connsiteY1" fmla="*/ 1459186 h 1497286"/>
              <a:gd name="connsiteX2" fmla="*/ 566470 w 3400877"/>
              <a:gd name="connsiteY2" fmla="*/ 801947 h 1497286"/>
              <a:gd name="connsiteX3" fmla="*/ 771258 w 3400877"/>
              <a:gd name="connsiteY3" fmla="*/ 582872 h 1497286"/>
              <a:gd name="connsiteX4" fmla="*/ 1066800 w 3400877"/>
              <a:gd name="connsiteY4" fmla="*/ 361906 h 1497286"/>
              <a:gd name="connsiteX5" fmla="*/ 1276350 w 3400877"/>
              <a:gd name="connsiteY5" fmla="*/ 230461 h 1497286"/>
              <a:gd name="connsiteX6" fmla="*/ 1437322 w 3400877"/>
              <a:gd name="connsiteY6" fmla="*/ 288563 h 1497286"/>
              <a:gd name="connsiteX7" fmla="*/ 2029413 w 3400877"/>
              <a:gd name="connsiteY7" fmla="*/ 206673 h 1497286"/>
              <a:gd name="connsiteX8" fmla="*/ 2559522 w 3400877"/>
              <a:gd name="connsiteY8" fmla="*/ 287794 h 1497286"/>
              <a:gd name="connsiteX9" fmla="*/ 2586874 w 3400877"/>
              <a:gd name="connsiteY9" fmla="*/ 339134 h 1497286"/>
              <a:gd name="connsiteX10" fmla="*/ 3324706 w 3400877"/>
              <a:gd name="connsiteY10" fmla="*/ 0 h 1497286"/>
              <a:gd name="connsiteX11" fmla="*/ 3400877 w 3400877"/>
              <a:gd name="connsiteY11" fmla="*/ 5221 h 149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0877" h="1497286">
                <a:moveTo>
                  <a:pt x="53340" y="1497286"/>
                </a:moveTo>
                <a:lnTo>
                  <a:pt x="0" y="1459186"/>
                </a:lnTo>
                <a:lnTo>
                  <a:pt x="566470" y="801947"/>
                </a:lnTo>
                <a:cubicBezTo>
                  <a:pt x="695013" y="655895"/>
                  <a:pt x="687870" y="656212"/>
                  <a:pt x="771258" y="582872"/>
                </a:cubicBezTo>
                <a:cubicBezTo>
                  <a:pt x="854646" y="509532"/>
                  <a:pt x="960393" y="431754"/>
                  <a:pt x="1066800" y="361906"/>
                </a:cubicBezTo>
                <a:lnTo>
                  <a:pt x="1276350" y="230461"/>
                </a:lnTo>
                <a:lnTo>
                  <a:pt x="1437322" y="288563"/>
                </a:lnTo>
                <a:cubicBezTo>
                  <a:pt x="1634686" y="261266"/>
                  <a:pt x="1842380" y="206801"/>
                  <a:pt x="2029413" y="206673"/>
                </a:cubicBezTo>
                <a:cubicBezTo>
                  <a:pt x="2216446" y="206545"/>
                  <a:pt x="2452158" y="275612"/>
                  <a:pt x="2559522" y="287794"/>
                </a:cubicBezTo>
                <a:lnTo>
                  <a:pt x="2586874" y="339134"/>
                </a:lnTo>
                <a:cubicBezTo>
                  <a:pt x="2742335" y="251824"/>
                  <a:pt x="3171081" y="89617"/>
                  <a:pt x="3324706" y="0"/>
                </a:cubicBezTo>
                <a:lnTo>
                  <a:pt x="3400877" y="5221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9AD7FA0F-FFA7-4BF3-8E16-DE4B6D80A245}"/>
              </a:ext>
            </a:extLst>
          </p:cNvPr>
          <p:cNvSpPr/>
          <p:nvPr/>
        </p:nvSpPr>
        <p:spPr>
          <a:xfrm rot="12600606">
            <a:off x="7254095" y="4546833"/>
            <a:ext cx="132123" cy="1106428"/>
          </a:xfrm>
          <a:custGeom>
            <a:avLst/>
            <a:gdLst>
              <a:gd name="connsiteX0" fmla="*/ 0 w 1081833"/>
              <a:gd name="connsiteY0" fmla="*/ 0 h 165217"/>
              <a:gd name="connsiteX1" fmla="*/ 1081833 w 1081833"/>
              <a:gd name="connsiteY1" fmla="*/ 0 h 165217"/>
              <a:gd name="connsiteX2" fmla="*/ 1081833 w 1081833"/>
              <a:gd name="connsiteY2" fmla="*/ 165217 h 165217"/>
              <a:gd name="connsiteX3" fmla="*/ 0 w 1081833"/>
              <a:gd name="connsiteY3" fmla="*/ 165217 h 165217"/>
              <a:gd name="connsiteX4" fmla="*/ 0 w 1081833"/>
              <a:gd name="connsiteY4" fmla="*/ 0 h 165217"/>
              <a:gd name="connsiteX0" fmla="*/ 0 w 1081833"/>
              <a:gd name="connsiteY0" fmla="*/ 0 h 169208"/>
              <a:gd name="connsiteX1" fmla="*/ 1081833 w 1081833"/>
              <a:gd name="connsiteY1" fmla="*/ 0 h 169208"/>
              <a:gd name="connsiteX2" fmla="*/ 1081833 w 1081833"/>
              <a:gd name="connsiteY2" fmla="*/ 165217 h 169208"/>
              <a:gd name="connsiteX3" fmla="*/ 2597 w 1081833"/>
              <a:gd name="connsiteY3" fmla="*/ 169208 h 169208"/>
              <a:gd name="connsiteX4" fmla="*/ 0 w 1081833"/>
              <a:gd name="connsiteY4" fmla="*/ 0 h 169208"/>
              <a:gd name="connsiteX0" fmla="*/ 662291 w 1079237"/>
              <a:gd name="connsiteY0" fmla="*/ 0 h 234135"/>
              <a:gd name="connsiteX1" fmla="*/ 1079237 w 1079237"/>
              <a:gd name="connsiteY1" fmla="*/ 64927 h 234135"/>
              <a:gd name="connsiteX2" fmla="*/ 1079237 w 1079237"/>
              <a:gd name="connsiteY2" fmla="*/ 230144 h 234135"/>
              <a:gd name="connsiteX3" fmla="*/ 1 w 1079237"/>
              <a:gd name="connsiteY3" fmla="*/ 234135 h 234135"/>
              <a:gd name="connsiteX4" fmla="*/ 662291 w 1079237"/>
              <a:gd name="connsiteY4" fmla="*/ 0 h 234135"/>
              <a:gd name="connsiteX0" fmla="*/ 666542 w 1079237"/>
              <a:gd name="connsiteY0" fmla="*/ 1 h 204604"/>
              <a:gd name="connsiteX1" fmla="*/ 1079237 w 1079237"/>
              <a:gd name="connsiteY1" fmla="*/ 35396 h 204604"/>
              <a:gd name="connsiteX2" fmla="*/ 1079237 w 1079237"/>
              <a:gd name="connsiteY2" fmla="*/ 200613 h 204604"/>
              <a:gd name="connsiteX3" fmla="*/ 1 w 1079237"/>
              <a:gd name="connsiteY3" fmla="*/ 204604 h 204604"/>
              <a:gd name="connsiteX4" fmla="*/ 666542 w 1079237"/>
              <a:gd name="connsiteY4" fmla="*/ 1 h 204604"/>
              <a:gd name="connsiteX0" fmla="*/ 276982 w 689677"/>
              <a:gd name="connsiteY0" fmla="*/ 1 h 215853"/>
              <a:gd name="connsiteX1" fmla="*/ 689677 w 689677"/>
              <a:gd name="connsiteY1" fmla="*/ 35396 h 215853"/>
              <a:gd name="connsiteX2" fmla="*/ 689677 w 689677"/>
              <a:gd name="connsiteY2" fmla="*/ 200613 h 215853"/>
              <a:gd name="connsiteX3" fmla="*/ 3 w 689677"/>
              <a:gd name="connsiteY3" fmla="*/ 215853 h 215853"/>
              <a:gd name="connsiteX4" fmla="*/ 276982 w 689677"/>
              <a:gd name="connsiteY4" fmla="*/ 1 h 215853"/>
              <a:gd name="connsiteX0" fmla="*/ 308788 w 721483"/>
              <a:gd name="connsiteY0" fmla="*/ 1 h 215853"/>
              <a:gd name="connsiteX1" fmla="*/ 721483 w 721483"/>
              <a:gd name="connsiteY1" fmla="*/ 35396 h 215853"/>
              <a:gd name="connsiteX2" fmla="*/ 721483 w 721483"/>
              <a:gd name="connsiteY2" fmla="*/ 200613 h 215853"/>
              <a:gd name="connsiteX3" fmla="*/ 31809 w 721483"/>
              <a:gd name="connsiteY3" fmla="*/ 215853 h 215853"/>
              <a:gd name="connsiteX4" fmla="*/ 134788 w 721483"/>
              <a:gd name="connsiteY4" fmla="*/ 148420 h 215853"/>
              <a:gd name="connsiteX5" fmla="*/ 308788 w 721483"/>
              <a:gd name="connsiteY5" fmla="*/ 1 h 215853"/>
              <a:gd name="connsiteX0" fmla="*/ 308788 w 721483"/>
              <a:gd name="connsiteY0" fmla="*/ 1 h 215853"/>
              <a:gd name="connsiteX1" fmla="*/ 222242 w 721483"/>
              <a:gd name="connsiteY1" fmla="*/ 78612 h 215853"/>
              <a:gd name="connsiteX2" fmla="*/ 721483 w 721483"/>
              <a:gd name="connsiteY2" fmla="*/ 35396 h 215853"/>
              <a:gd name="connsiteX3" fmla="*/ 721483 w 721483"/>
              <a:gd name="connsiteY3" fmla="*/ 200613 h 215853"/>
              <a:gd name="connsiteX4" fmla="*/ 31809 w 721483"/>
              <a:gd name="connsiteY4" fmla="*/ 215853 h 215853"/>
              <a:gd name="connsiteX5" fmla="*/ 134788 w 721483"/>
              <a:gd name="connsiteY5" fmla="*/ 148420 h 215853"/>
              <a:gd name="connsiteX6" fmla="*/ 308788 w 721483"/>
              <a:gd name="connsiteY6" fmla="*/ 1 h 215853"/>
              <a:gd name="connsiteX0" fmla="*/ 620188 w 1032883"/>
              <a:gd name="connsiteY0" fmla="*/ 353430 h 569282"/>
              <a:gd name="connsiteX1" fmla="*/ 533642 w 1032883"/>
              <a:gd name="connsiteY1" fmla="*/ 432041 h 569282"/>
              <a:gd name="connsiteX2" fmla="*/ 1032883 w 1032883"/>
              <a:gd name="connsiteY2" fmla="*/ 388825 h 569282"/>
              <a:gd name="connsiteX3" fmla="*/ 1032883 w 1032883"/>
              <a:gd name="connsiteY3" fmla="*/ 554042 h 569282"/>
              <a:gd name="connsiteX4" fmla="*/ 343209 w 1032883"/>
              <a:gd name="connsiteY4" fmla="*/ 569282 h 569282"/>
              <a:gd name="connsiteX5" fmla="*/ 4992 w 1032883"/>
              <a:gd name="connsiteY5" fmla="*/ 2259 h 569282"/>
              <a:gd name="connsiteX6" fmla="*/ 620188 w 1032883"/>
              <a:gd name="connsiteY6" fmla="*/ 353430 h 569282"/>
              <a:gd name="connsiteX0" fmla="*/ 297399 w 1032883"/>
              <a:gd name="connsiteY0" fmla="*/ -1 h 764780"/>
              <a:gd name="connsiteX1" fmla="*/ 533642 w 1032883"/>
              <a:gd name="connsiteY1" fmla="*/ 627539 h 764780"/>
              <a:gd name="connsiteX2" fmla="*/ 1032883 w 1032883"/>
              <a:gd name="connsiteY2" fmla="*/ 584323 h 764780"/>
              <a:gd name="connsiteX3" fmla="*/ 1032883 w 1032883"/>
              <a:gd name="connsiteY3" fmla="*/ 749540 h 764780"/>
              <a:gd name="connsiteX4" fmla="*/ 343209 w 1032883"/>
              <a:gd name="connsiteY4" fmla="*/ 764780 h 764780"/>
              <a:gd name="connsiteX5" fmla="*/ 4992 w 1032883"/>
              <a:gd name="connsiteY5" fmla="*/ 197757 h 764780"/>
              <a:gd name="connsiteX6" fmla="*/ 297399 w 1032883"/>
              <a:gd name="connsiteY6" fmla="*/ -1 h 764780"/>
              <a:gd name="connsiteX0" fmla="*/ 297399 w 1032883"/>
              <a:gd name="connsiteY0" fmla="*/ -1 h 764780"/>
              <a:gd name="connsiteX1" fmla="*/ 587377 w 1032883"/>
              <a:gd name="connsiteY1" fmla="*/ 532458 h 764780"/>
              <a:gd name="connsiteX2" fmla="*/ 1032883 w 1032883"/>
              <a:gd name="connsiteY2" fmla="*/ 584323 h 764780"/>
              <a:gd name="connsiteX3" fmla="*/ 1032883 w 1032883"/>
              <a:gd name="connsiteY3" fmla="*/ 749540 h 764780"/>
              <a:gd name="connsiteX4" fmla="*/ 343209 w 1032883"/>
              <a:gd name="connsiteY4" fmla="*/ 764780 h 764780"/>
              <a:gd name="connsiteX5" fmla="*/ 4992 w 1032883"/>
              <a:gd name="connsiteY5" fmla="*/ 197757 h 764780"/>
              <a:gd name="connsiteX6" fmla="*/ 297399 w 1032883"/>
              <a:gd name="connsiteY6" fmla="*/ -1 h 764780"/>
              <a:gd name="connsiteX0" fmla="*/ 297996 w 1033480"/>
              <a:gd name="connsiteY0" fmla="*/ -1 h 749541"/>
              <a:gd name="connsiteX1" fmla="*/ 587974 w 1033480"/>
              <a:gd name="connsiteY1" fmla="*/ 532458 h 749541"/>
              <a:gd name="connsiteX2" fmla="*/ 1033480 w 1033480"/>
              <a:gd name="connsiteY2" fmla="*/ 584323 h 749541"/>
              <a:gd name="connsiteX3" fmla="*/ 1033480 w 1033480"/>
              <a:gd name="connsiteY3" fmla="*/ 749540 h 749541"/>
              <a:gd name="connsiteX4" fmla="*/ 309341 w 1033480"/>
              <a:gd name="connsiteY4" fmla="*/ 727148 h 749541"/>
              <a:gd name="connsiteX5" fmla="*/ 5589 w 1033480"/>
              <a:gd name="connsiteY5" fmla="*/ 197757 h 749541"/>
              <a:gd name="connsiteX6" fmla="*/ 297996 w 1033480"/>
              <a:gd name="connsiteY6" fmla="*/ -1 h 749541"/>
              <a:gd name="connsiteX0" fmla="*/ 297996 w 1033480"/>
              <a:gd name="connsiteY0" fmla="*/ -1 h 749541"/>
              <a:gd name="connsiteX1" fmla="*/ 616907 w 1033480"/>
              <a:gd name="connsiteY1" fmla="*/ 560497 h 749541"/>
              <a:gd name="connsiteX2" fmla="*/ 1033480 w 1033480"/>
              <a:gd name="connsiteY2" fmla="*/ 584323 h 749541"/>
              <a:gd name="connsiteX3" fmla="*/ 1033480 w 1033480"/>
              <a:gd name="connsiteY3" fmla="*/ 749540 h 749541"/>
              <a:gd name="connsiteX4" fmla="*/ 309341 w 1033480"/>
              <a:gd name="connsiteY4" fmla="*/ 727148 h 749541"/>
              <a:gd name="connsiteX5" fmla="*/ 5589 w 1033480"/>
              <a:gd name="connsiteY5" fmla="*/ 197757 h 749541"/>
              <a:gd name="connsiteX6" fmla="*/ 297996 w 1033480"/>
              <a:gd name="connsiteY6" fmla="*/ -1 h 749541"/>
              <a:gd name="connsiteX0" fmla="*/ 297996 w 1033480"/>
              <a:gd name="connsiteY0" fmla="*/ -1 h 749541"/>
              <a:gd name="connsiteX1" fmla="*/ 616907 w 1033480"/>
              <a:gd name="connsiteY1" fmla="*/ 560497 h 749541"/>
              <a:gd name="connsiteX2" fmla="*/ 1021470 w 1033480"/>
              <a:gd name="connsiteY2" fmla="*/ 508102 h 749541"/>
              <a:gd name="connsiteX3" fmla="*/ 1033480 w 1033480"/>
              <a:gd name="connsiteY3" fmla="*/ 749540 h 749541"/>
              <a:gd name="connsiteX4" fmla="*/ 309341 w 1033480"/>
              <a:gd name="connsiteY4" fmla="*/ 727148 h 749541"/>
              <a:gd name="connsiteX5" fmla="*/ 5589 w 1033480"/>
              <a:gd name="connsiteY5" fmla="*/ 197757 h 749541"/>
              <a:gd name="connsiteX6" fmla="*/ 297996 w 1033480"/>
              <a:gd name="connsiteY6" fmla="*/ -1 h 749541"/>
              <a:gd name="connsiteX0" fmla="*/ 297996 w 1033480"/>
              <a:gd name="connsiteY0" fmla="*/ -1 h 749541"/>
              <a:gd name="connsiteX1" fmla="*/ 619469 w 1033480"/>
              <a:gd name="connsiteY1" fmla="*/ 520629 h 749541"/>
              <a:gd name="connsiteX2" fmla="*/ 1021470 w 1033480"/>
              <a:gd name="connsiteY2" fmla="*/ 508102 h 749541"/>
              <a:gd name="connsiteX3" fmla="*/ 1033480 w 1033480"/>
              <a:gd name="connsiteY3" fmla="*/ 749540 h 749541"/>
              <a:gd name="connsiteX4" fmla="*/ 309341 w 1033480"/>
              <a:gd name="connsiteY4" fmla="*/ 727148 h 749541"/>
              <a:gd name="connsiteX5" fmla="*/ 5589 w 1033480"/>
              <a:gd name="connsiteY5" fmla="*/ 197757 h 749541"/>
              <a:gd name="connsiteX6" fmla="*/ 297996 w 1033480"/>
              <a:gd name="connsiteY6" fmla="*/ -1 h 749541"/>
              <a:gd name="connsiteX0" fmla="*/ 296176 w 1031660"/>
              <a:gd name="connsiteY0" fmla="*/ -1 h 749541"/>
              <a:gd name="connsiteX1" fmla="*/ 617649 w 1031660"/>
              <a:gd name="connsiteY1" fmla="*/ 520629 h 749541"/>
              <a:gd name="connsiteX2" fmla="*/ 1019650 w 1031660"/>
              <a:gd name="connsiteY2" fmla="*/ 508102 h 749541"/>
              <a:gd name="connsiteX3" fmla="*/ 1031660 w 1031660"/>
              <a:gd name="connsiteY3" fmla="*/ 749540 h 749541"/>
              <a:gd name="connsiteX4" fmla="*/ 446768 w 1031660"/>
              <a:gd name="connsiteY4" fmla="*/ 736122 h 749541"/>
              <a:gd name="connsiteX5" fmla="*/ 3769 w 1031660"/>
              <a:gd name="connsiteY5" fmla="*/ 197757 h 749541"/>
              <a:gd name="connsiteX6" fmla="*/ 296176 w 1031660"/>
              <a:gd name="connsiteY6" fmla="*/ -1 h 749541"/>
              <a:gd name="connsiteX0" fmla="*/ 41195 w 1038342"/>
              <a:gd name="connsiteY0" fmla="*/ 1 h 981966"/>
              <a:gd name="connsiteX1" fmla="*/ 624331 w 1038342"/>
              <a:gd name="connsiteY1" fmla="*/ 753054 h 981966"/>
              <a:gd name="connsiteX2" fmla="*/ 1026332 w 1038342"/>
              <a:gd name="connsiteY2" fmla="*/ 740527 h 981966"/>
              <a:gd name="connsiteX3" fmla="*/ 1038342 w 1038342"/>
              <a:gd name="connsiteY3" fmla="*/ 981965 h 981966"/>
              <a:gd name="connsiteX4" fmla="*/ 453450 w 1038342"/>
              <a:gd name="connsiteY4" fmla="*/ 968547 h 981966"/>
              <a:gd name="connsiteX5" fmla="*/ 10451 w 1038342"/>
              <a:gd name="connsiteY5" fmla="*/ 430182 h 981966"/>
              <a:gd name="connsiteX6" fmla="*/ 41195 w 1038342"/>
              <a:gd name="connsiteY6" fmla="*/ 1 h 981966"/>
              <a:gd name="connsiteX0" fmla="*/ 85573 w 1082720"/>
              <a:gd name="connsiteY0" fmla="*/ 1 h 981966"/>
              <a:gd name="connsiteX1" fmla="*/ 668709 w 1082720"/>
              <a:gd name="connsiteY1" fmla="*/ 753054 h 981966"/>
              <a:gd name="connsiteX2" fmla="*/ 1070710 w 1082720"/>
              <a:gd name="connsiteY2" fmla="*/ 740527 h 981966"/>
              <a:gd name="connsiteX3" fmla="*/ 1082720 w 1082720"/>
              <a:gd name="connsiteY3" fmla="*/ 981965 h 981966"/>
              <a:gd name="connsiteX4" fmla="*/ 497828 w 1082720"/>
              <a:gd name="connsiteY4" fmla="*/ 968547 h 981966"/>
              <a:gd name="connsiteX5" fmla="*/ 3361 w 1082720"/>
              <a:gd name="connsiteY5" fmla="*/ 274433 h 981966"/>
              <a:gd name="connsiteX6" fmla="*/ 85573 w 1082720"/>
              <a:gd name="connsiteY6" fmla="*/ 1 h 981966"/>
              <a:gd name="connsiteX0" fmla="*/ 82211 w 1079358"/>
              <a:gd name="connsiteY0" fmla="*/ 1 h 1002140"/>
              <a:gd name="connsiteX1" fmla="*/ 665347 w 1079358"/>
              <a:gd name="connsiteY1" fmla="*/ 753054 h 1002140"/>
              <a:gd name="connsiteX2" fmla="*/ 1067348 w 1079358"/>
              <a:gd name="connsiteY2" fmla="*/ 740527 h 1002140"/>
              <a:gd name="connsiteX3" fmla="*/ 1079358 w 1079358"/>
              <a:gd name="connsiteY3" fmla="*/ 981965 h 1002140"/>
              <a:gd name="connsiteX4" fmla="*/ 494466 w 1079358"/>
              <a:gd name="connsiteY4" fmla="*/ 968547 h 1002140"/>
              <a:gd name="connsiteX5" fmla="*/ 476276 w 1079358"/>
              <a:gd name="connsiteY5" fmla="*/ 945653 h 1002140"/>
              <a:gd name="connsiteX6" fmla="*/ -1 w 1079358"/>
              <a:gd name="connsiteY6" fmla="*/ 274433 h 1002140"/>
              <a:gd name="connsiteX7" fmla="*/ 82211 w 1079358"/>
              <a:gd name="connsiteY7" fmla="*/ 1 h 1002140"/>
              <a:gd name="connsiteX0" fmla="*/ 82211 w 1079358"/>
              <a:gd name="connsiteY0" fmla="*/ 1 h 981964"/>
              <a:gd name="connsiteX1" fmla="*/ 665347 w 1079358"/>
              <a:gd name="connsiteY1" fmla="*/ 753054 h 981964"/>
              <a:gd name="connsiteX2" fmla="*/ 1067348 w 1079358"/>
              <a:gd name="connsiteY2" fmla="*/ 740527 h 981964"/>
              <a:gd name="connsiteX3" fmla="*/ 1079358 w 1079358"/>
              <a:gd name="connsiteY3" fmla="*/ 981965 h 981964"/>
              <a:gd name="connsiteX4" fmla="*/ 494466 w 1079358"/>
              <a:gd name="connsiteY4" fmla="*/ 968547 h 981964"/>
              <a:gd name="connsiteX5" fmla="*/ 371201 w 1079358"/>
              <a:gd name="connsiteY5" fmla="*/ 763354 h 981964"/>
              <a:gd name="connsiteX6" fmla="*/ -1 w 1079358"/>
              <a:gd name="connsiteY6" fmla="*/ 274433 h 981964"/>
              <a:gd name="connsiteX7" fmla="*/ 82211 w 1079358"/>
              <a:gd name="connsiteY7" fmla="*/ 1 h 981964"/>
              <a:gd name="connsiteX0" fmla="*/ 82631 w 1079778"/>
              <a:gd name="connsiteY0" fmla="*/ 273 h 982236"/>
              <a:gd name="connsiteX1" fmla="*/ 665767 w 1079778"/>
              <a:gd name="connsiteY1" fmla="*/ 753326 h 982236"/>
              <a:gd name="connsiteX2" fmla="*/ 1067768 w 1079778"/>
              <a:gd name="connsiteY2" fmla="*/ 740799 h 982236"/>
              <a:gd name="connsiteX3" fmla="*/ 1079778 w 1079778"/>
              <a:gd name="connsiteY3" fmla="*/ 982237 h 982236"/>
              <a:gd name="connsiteX4" fmla="*/ 494886 w 1079778"/>
              <a:gd name="connsiteY4" fmla="*/ 968819 h 982236"/>
              <a:gd name="connsiteX5" fmla="*/ 371621 w 1079778"/>
              <a:gd name="connsiteY5" fmla="*/ 763626 h 982236"/>
              <a:gd name="connsiteX6" fmla="*/ 419 w 1079778"/>
              <a:gd name="connsiteY6" fmla="*/ 274705 h 982236"/>
              <a:gd name="connsiteX7" fmla="*/ 293655 w 1079778"/>
              <a:gd name="connsiteY7" fmla="*/ 661600 h 982236"/>
              <a:gd name="connsiteX8" fmla="*/ 82631 w 1079778"/>
              <a:gd name="connsiteY8" fmla="*/ 273 h 982236"/>
              <a:gd name="connsiteX0" fmla="*/ 84233 w 1081380"/>
              <a:gd name="connsiteY0" fmla="*/ 2092 h 984055"/>
              <a:gd name="connsiteX1" fmla="*/ 667369 w 1081380"/>
              <a:gd name="connsiteY1" fmla="*/ 755145 h 984055"/>
              <a:gd name="connsiteX2" fmla="*/ 1069370 w 1081380"/>
              <a:gd name="connsiteY2" fmla="*/ 742618 h 984055"/>
              <a:gd name="connsiteX3" fmla="*/ 1081380 w 1081380"/>
              <a:gd name="connsiteY3" fmla="*/ 984056 h 984055"/>
              <a:gd name="connsiteX4" fmla="*/ 496488 w 1081380"/>
              <a:gd name="connsiteY4" fmla="*/ 970638 h 984055"/>
              <a:gd name="connsiteX5" fmla="*/ 373223 w 1081380"/>
              <a:gd name="connsiteY5" fmla="*/ 765445 h 984055"/>
              <a:gd name="connsiteX6" fmla="*/ 2021 w 1081380"/>
              <a:gd name="connsiteY6" fmla="*/ 276524 h 984055"/>
              <a:gd name="connsiteX7" fmla="*/ 56089 w 1081380"/>
              <a:gd name="connsiteY7" fmla="*/ 104483 h 984055"/>
              <a:gd name="connsiteX8" fmla="*/ 84233 w 1081380"/>
              <a:gd name="connsiteY8" fmla="*/ 2092 h 984055"/>
              <a:gd name="connsiteX0" fmla="*/ 522249 w 1081380"/>
              <a:gd name="connsiteY0" fmla="*/ 307372 h 883876"/>
              <a:gd name="connsiteX1" fmla="*/ 667369 w 1081380"/>
              <a:gd name="connsiteY1" fmla="*/ 654966 h 883876"/>
              <a:gd name="connsiteX2" fmla="*/ 1069370 w 1081380"/>
              <a:gd name="connsiteY2" fmla="*/ 642439 h 883876"/>
              <a:gd name="connsiteX3" fmla="*/ 1081380 w 1081380"/>
              <a:gd name="connsiteY3" fmla="*/ 883877 h 883876"/>
              <a:gd name="connsiteX4" fmla="*/ 496488 w 1081380"/>
              <a:gd name="connsiteY4" fmla="*/ 870459 h 883876"/>
              <a:gd name="connsiteX5" fmla="*/ 373223 w 1081380"/>
              <a:gd name="connsiteY5" fmla="*/ 665266 h 883876"/>
              <a:gd name="connsiteX6" fmla="*/ 2021 w 1081380"/>
              <a:gd name="connsiteY6" fmla="*/ 176345 h 883876"/>
              <a:gd name="connsiteX7" fmla="*/ 56089 w 1081380"/>
              <a:gd name="connsiteY7" fmla="*/ 4304 h 883876"/>
              <a:gd name="connsiteX8" fmla="*/ 522249 w 1081380"/>
              <a:gd name="connsiteY8" fmla="*/ 307372 h 883876"/>
              <a:gd name="connsiteX0" fmla="*/ 522249 w 1081380"/>
              <a:gd name="connsiteY0" fmla="*/ 307372 h 883876"/>
              <a:gd name="connsiteX1" fmla="*/ 667369 w 1081380"/>
              <a:gd name="connsiteY1" fmla="*/ 654966 h 883876"/>
              <a:gd name="connsiteX2" fmla="*/ 1069370 w 1081380"/>
              <a:gd name="connsiteY2" fmla="*/ 642439 h 883876"/>
              <a:gd name="connsiteX3" fmla="*/ 1081380 w 1081380"/>
              <a:gd name="connsiteY3" fmla="*/ 883877 h 883876"/>
              <a:gd name="connsiteX4" fmla="*/ 496488 w 1081380"/>
              <a:gd name="connsiteY4" fmla="*/ 870459 h 883876"/>
              <a:gd name="connsiteX5" fmla="*/ 387172 w 1081380"/>
              <a:gd name="connsiteY5" fmla="*/ 567620 h 883876"/>
              <a:gd name="connsiteX6" fmla="*/ 2021 w 1081380"/>
              <a:gd name="connsiteY6" fmla="*/ 176345 h 883876"/>
              <a:gd name="connsiteX7" fmla="*/ 56089 w 1081380"/>
              <a:gd name="connsiteY7" fmla="*/ 4304 h 883876"/>
              <a:gd name="connsiteX8" fmla="*/ 522249 w 1081380"/>
              <a:gd name="connsiteY8" fmla="*/ 307372 h 883876"/>
              <a:gd name="connsiteX0" fmla="*/ 522249 w 1081380"/>
              <a:gd name="connsiteY0" fmla="*/ 307372 h 883876"/>
              <a:gd name="connsiteX1" fmla="*/ 667369 w 1081380"/>
              <a:gd name="connsiteY1" fmla="*/ 654966 h 883876"/>
              <a:gd name="connsiteX2" fmla="*/ 1069370 w 1081380"/>
              <a:gd name="connsiteY2" fmla="*/ 642439 h 883876"/>
              <a:gd name="connsiteX3" fmla="*/ 1081380 w 1081380"/>
              <a:gd name="connsiteY3" fmla="*/ 883877 h 883876"/>
              <a:gd name="connsiteX4" fmla="*/ 496488 w 1081380"/>
              <a:gd name="connsiteY4" fmla="*/ 870459 h 883876"/>
              <a:gd name="connsiteX5" fmla="*/ 402070 w 1081380"/>
              <a:gd name="connsiteY5" fmla="*/ 527009 h 883876"/>
              <a:gd name="connsiteX6" fmla="*/ 2021 w 1081380"/>
              <a:gd name="connsiteY6" fmla="*/ 176345 h 883876"/>
              <a:gd name="connsiteX7" fmla="*/ 56089 w 1081380"/>
              <a:gd name="connsiteY7" fmla="*/ 4304 h 883876"/>
              <a:gd name="connsiteX8" fmla="*/ 522249 w 1081380"/>
              <a:gd name="connsiteY8" fmla="*/ 307372 h 883876"/>
              <a:gd name="connsiteX0" fmla="*/ 467142 w 1026273"/>
              <a:gd name="connsiteY0" fmla="*/ 307372 h 883876"/>
              <a:gd name="connsiteX1" fmla="*/ 612262 w 1026273"/>
              <a:gd name="connsiteY1" fmla="*/ 654966 h 883876"/>
              <a:gd name="connsiteX2" fmla="*/ 1014263 w 1026273"/>
              <a:gd name="connsiteY2" fmla="*/ 642439 h 883876"/>
              <a:gd name="connsiteX3" fmla="*/ 1026273 w 1026273"/>
              <a:gd name="connsiteY3" fmla="*/ 883877 h 883876"/>
              <a:gd name="connsiteX4" fmla="*/ 441381 w 1026273"/>
              <a:gd name="connsiteY4" fmla="*/ 870459 h 883876"/>
              <a:gd name="connsiteX5" fmla="*/ 346963 w 1026273"/>
              <a:gd name="connsiteY5" fmla="*/ 527009 h 883876"/>
              <a:gd name="connsiteX6" fmla="*/ 982 w 1026273"/>
              <a:gd name="connsiteY6" fmla="*/ 4304 h 883876"/>
              <a:gd name="connsiteX7" fmla="*/ 467142 w 1026273"/>
              <a:gd name="connsiteY7" fmla="*/ 307372 h 883876"/>
              <a:gd name="connsiteX0" fmla="*/ 120179 w 679310"/>
              <a:gd name="connsiteY0" fmla="*/ 2086 h 578590"/>
              <a:gd name="connsiteX1" fmla="*/ 265299 w 679310"/>
              <a:gd name="connsiteY1" fmla="*/ 349680 h 578590"/>
              <a:gd name="connsiteX2" fmla="*/ 667300 w 679310"/>
              <a:gd name="connsiteY2" fmla="*/ 337153 h 578590"/>
              <a:gd name="connsiteX3" fmla="*/ 679310 w 679310"/>
              <a:gd name="connsiteY3" fmla="*/ 578591 h 578590"/>
              <a:gd name="connsiteX4" fmla="*/ 94418 w 679310"/>
              <a:gd name="connsiteY4" fmla="*/ 565173 h 578590"/>
              <a:gd name="connsiteX5" fmla="*/ 0 w 679310"/>
              <a:gd name="connsiteY5" fmla="*/ 221723 h 578590"/>
              <a:gd name="connsiteX6" fmla="*/ 120179 w 679310"/>
              <a:gd name="connsiteY6" fmla="*/ 2086 h 578590"/>
              <a:gd name="connsiteX0" fmla="*/ 0 w 679310"/>
              <a:gd name="connsiteY0" fmla="*/ 5705 h 362572"/>
              <a:gd name="connsiteX1" fmla="*/ 265299 w 679310"/>
              <a:gd name="connsiteY1" fmla="*/ 133662 h 362572"/>
              <a:gd name="connsiteX2" fmla="*/ 667300 w 679310"/>
              <a:gd name="connsiteY2" fmla="*/ 121135 h 362572"/>
              <a:gd name="connsiteX3" fmla="*/ 679310 w 679310"/>
              <a:gd name="connsiteY3" fmla="*/ 362573 h 362572"/>
              <a:gd name="connsiteX4" fmla="*/ 94418 w 679310"/>
              <a:gd name="connsiteY4" fmla="*/ 349155 h 362572"/>
              <a:gd name="connsiteX5" fmla="*/ 0 w 679310"/>
              <a:gd name="connsiteY5" fmla="*/ 5705 h 362572"/>
              <a:gd name="connsiteX0" fmla="*/ 1 w 624008"/>
              <a:gd name="connsiteY0" fmla="*/ 12863 h 273784"/>
              <a:gd name="connsiteX1" fmla="*/ 209997 w 624008"/>
              <a:gd name="connsiteY1" fmla="*/ 44874 h 273784"/>
              <a:gd name="connsiteX2" fmla="*/ 611998 w 624008"/>
              <a:gd name="connsiteY2" fmla="*/ 32347 h 273784"/>
              <a:gd name="connsiteX3" fmla="*/ 624008 w 624008"/>
              <a:gd name="connsiteY3" fmla="*/ 273785 h 273784"/>
              <a:gd name="connsiteX4" fmla="*/ 39116 w 624008"/>
              <a:gd name="connsiteY4" fmla="*/ 260367 h 273784"/>
              <a:gd name="connsiteX5" fmla="*/ 1 w 624008"/>
              <a:gd name="connsiteY5" fmla="*/ 12863 h 273784"/>
              <a:gd name="connsiteX0" fmla="*/ 40565 w 615749"/>
              <a:gd name="connsiteY0" fmla="*/ 20117 h 251717"/>
              <a:gd name="connsiteX1" fmla="*/ 201738 w 615749"/>
              <a:gd name="connsiteY1" fmla="*/ 22807 h 251717"/>
              <a:gd name="connsiteX2" fmla="*/ 603739 w 615749"/>
              <a:gd name="connsiteY2" fmla="*/ 10280 h 251717"/>
              <a:gd name="connsiteX3" fmla="*/ 615749 w 615749"/>
              <a:gd name="connsiteY3" fmla="*/ 251718 h 251717"/>
              <a:gd name="connsiteX4" fmla="*/ 30857 w 615749"/>
              <a:gd name="connsiteY4" fmla="*/ 238300 h 251717"/>
              <a:gd name="connsiteX5" fmla="*/ 40565 w 615749"/>
              <a:gd name="connsiteY5" fmla="*/ 20117 h 251717"/>
              <a:gd name="connsiteX0" fmla="*/ 40565 w 761809"/>
              <a:gd name="connsiteY0" fmla="*/ 20117 h 250351"/>
              <a:gd name="connsiteX1" fmla="*/ 201738 w 761809"/>
              <a:gd name="connsiteY1" fmla="*/ 22807 h 250351"/>
              <a:gd name="connsiteX2" fmla="*/ 603739 w 761809"/>
              <a:gd name="connsiteY2" fmla="*/ 10280 h 250351"/>
              <a:gd name="connsiteX3" fmla="*/ 761808 w 761809"/>
              <a:gd name="connsiteY3" fmla="*/ 250351 h 250351"/>
              <a:gd name="connsiteX4" fmla="*/ 30857 w 761809"/>
              <a:gd name="connsiteY4" fmla="*/ 238300 h 250351"/>
              <a:gd name="connsiteX5" fmla="*/ 40565 w 761809"/>
              <a:gd name="connsiteY5" fmla="*/ 20117 h 250351"/>
              <a:gd name="connsiteX0" fmla="*/ 40565 w 779264"/>
              <a:gd name="connsiteY0" fmla="*/ 20117 h 250351"/>
              <a:gd name="connsiteX1" fmla="*/ 201738 w 779264"/>
              <a:gd name="connsiteY1" fmla="*/ 22807 h 250351"/>
              <a:gd name="connsiteX2" fmla="*/ 779265 w 779264"/>
              <a:gd name="connsiteY2" fmla="*/ 4658 h 250351"/>
              <a:gd name="connsiteX3" fmla="*/ 761808 w 779264"/>
              <a:gd name="connsiteY3" fmla="*/ 250351 h 250351"/>
              <a:gd name="connsiteX4" fmla="*/ 30857 w 779264"/>
              <a:gd name="connsiteY4" fmla="*/ 238300 h 250351"/>
              <a:gd name="connsiteX5" fmla="*/ 40565 w 779264"/>
              <a:gd name="connsiteY5" fmla="*/ 20117 h 250351"/>
              <a:gd name="connsiteX0" fmla="*/ 40565 w 779264"/>
              <a:gd name="connsiteY0" fmla="*/ 20117 h 264543"/>
              <a:gd name="connsiteX1" fmla="*/ 201738 w 779264"/>
              <a:gd name="connsiteY1" fmla="*/ 22807 h 264543"/>
              <a:gd name="connsiteX2" fmla="*/ 779265 w 779264"/>
              <a:gd name="connsiteY2" fmla="*/ 4658 h 264543"/>
              <a:gd name="connsiteX3" fmla="*/ 761808 w 779264"/>
              <a:gd name="connsiteY3" fmla="*/ 250351 h 264543"/>
              <a:gd name="connsiteX4" fmla="*/ 679451 w 779264"/>
              <a:gd name="connsiteY4" fmla="*/ 264543 h 264543"/>
              <a:gd name="connsiteX5" fmla="*/ 30857 w 779264"/>
              <a:gd name="connsiteY5" fmla="*/ 238300 h 264543"/>
              <a:gd name="connsiteX6" fmla="*/ 40565 w 779264"/>
              <a:gd name="connsiteY6" fmla="*/ 20117 h 264543"/>
              <a:gd name="connsiteX0" fmla="*/ 40565 w 789605"/>
              <a:gd name="connsiteY0" fmla="*/ 20117 h 655032"/>
              <a:gd name="connsiteX1" fmla="*/ 201738 w 789605"/>
              <a:gd name="connsiteY1" fmla="*/ 22807 h 655032"/>
              <a:gd name="connsiteX2" fmla="*/ 779265 w 789605"/>
              <a:gd name="connsiteY2" fmla="*/ 4658 h 655032"/>
              <a:gd name="connsiteX3" fmla="*/ 761808 w 789605"/>
              <a:gd name="connsiteY3" fmla="*/ 250351 h 655032"/>
              <a:gd name="connsiteX4" fmla="*/ 789605 w 789605"/>
              <a:gd name="connsiteY4" fmla="*/ 655032 h 655032"/>
              <a:gd name="connsiteX5" fmla="*/ 30857 w 789605"/>
              <a:gd name="connsiteY5" fmla="*/ 238300 h 655032"/>
              <a:gd name="connsiteX6" fmla="*/ 40565 w 789605"/>
              <a:gd name="connsiteY6" fmla="*/ 20117 h 655032"/>
              <a:gd name="connsiteX0" fmla="*/ 12699 w 761739"/>
              <a:gd name="connsiteY0" fmla="*/ 20117 h 655032"/>
              <a:gd name="connsiteX1" fmla="*/ 173872 w 761739"/>
              <a:gd name="connsiteY1" fmla="*/ 22807 h 655032"/>
              <a:gd name="connsiteX2" fmla="*/ 751399 w 761739"/>
              <a:gd name="connsiteY2" fmla="*/ 4658 h 655032"/>
              <a:gd name="connsiteX3" fmla="*/ 733942 w 761739"/>
              <a:gd name="connsiteY3" fmla="*/ 250351 h 655032"/>
              <a:gd name="connsiteX4" fmla="*/ 761739 w 761739"/>
              <a:gd name="connsiteY4" fmla="*/ 655032 h 655032"/>
              <a:gd name="connsiteX5" fmla="*/ 2991 w 761739"/>
              <a:gd name="connsiteY5" fmla="*/ 238300 h 655032"/>
              <a:gd name="connsiteX6" fmla="*/ 479853 w 761739"/>
              <a:gd name="connsiteY6" fmla="*/ 498292 h 655032"/>
              <a:gd name="connsiteX7" fmla="*/ 12699 w 761739"/>
              <a:gd name="connsiteY7" fmla="*/ 20117 h 655032"/>
              <a:gd name="connsiteX0" fmla="*/ 141111 w 890151"/>
              <a:gd name="connsiteY0" fmla="*/ 20117 h 655032"/>
              <a:gd name="connsiteX1" fmla="*/ 302284 w 890151"/>
              <a:gd name="connsiteY1" fmla="*/ 22807 h 655032"/>
              <a:gd name="connsiteX2" fmla="*/ 879811 w 890151"/>
              <a:gd name="connsiteY2" fmla="*/ 4658 h 655032"/>
              <a:gd name="connsiteX3" fmla="*/ 862354 w 890151"/>
              <a:gd name="connsiteY3" fmla="*/ 250351 h 655032"/>
              <a:gd name="connsiteX4" fmla="*/ 890151 w 890151"/>
              <a:gd name="connsiteY4" fmla="*/ 655032 h 655032"/>
              <a:gd name="connsiteX5" fmla="*/ 2425 w 890151"/>
              <a:gd name="connsiteY5" fmla="*/ 524075 h 655032"/>
              <a:gd name="connsiteX6" fmla="*/ 608265 w 890151"/>
              <a:gd name="connsiteY6" fmla="*/ 498292 h 655032"/>
              <a:gd name="connsiteX7" fmla="*/ 141111 w 890151"/>
              <a:gd name="connsiteY7" fmla="*/ 20117 h 655032"/>
              <a:gd name="connsiteX0" fmla="*/ 146214 w 895254"/>
              <a:gd name="connsiteY0" fmla="*/ 15459 h 650374"/>
              <a:gd name="connsiteX1" fmla="*/ 307387 w 895254"/>
              <a:gd name="connsiteY1" fmla="*/ 18149 h 650374"/>
              <a:gd name="connsiteX2" fmla="*/ 884914 w 895254"/>
              <a:gd name="connsiteY2" fmla="*/ 0 h 650374"/>
              <a:gd name="connsiteX3" fmla="*/ 867457 w 895254"/>
              <a:gd name="connsiteY3" fmla="*/ 245693 h 650374"/>
              <a:gd name="connsiteX4" fmla="*/ 895254 w 895254"/>
              <a:gd name="connsiteY4" fmla="*/ 650374 h 650374"/>
              <a:gd name="connsiteX5" fmla="*/ 7528 w 895254"/>
              <a:gd name="connsiteY5" fmla="*/ 519417 h 650374"/>
              <a:gd name="connsiteX6" fmla="*/ 150342 w 895254"/>
              <a:gd name="connsiteY6" fmla="*/ 166625 h 650374"/>
              <a:gd name="connsiteX7" fmla="*/ 146214 w 895254"/>
              <a:gd name="connsiteY7" fmla="*/ 15459 h 650374"/>
              <a:gd name="connsiteX0" fmla="*/ 10349 w 759389"/>
              <a:gd name="connsiteY0" fmla="*/ 15459 h 650374"/>
              <a:gd name="connsiteX1" fmla="*/ 171522 w 759389"/>
              <a:gd name="connsiteY1" fmla="*/ 18149 h 650374"/>
              <a:gd name="connsiteX2" fmla="*/ 749049 w 759389"/>
              <a:gd name="connsiteY2" fmla="*/ 0 h 650374"/>
              <a:gd name="connsiteX3" fmla="*/ 731592 w 759389"/>
              <a:gd name="connsiteY3" fmla="*/ 245693 h 650374"/>
              <a:gd name="connsiteX4" fmla="*/ 759389 w 759389"/>
              <a:gd name="connsiteY4" fmla="*/ 650374 h 650374"/>
              <a:gd name="connsiteX5" fmla="*/ 551364 w 759389"/>
              <a:gd name="connsiteY5" fmla="*/ 247578 h 650374"/>
              <a:gd name="connsiteX6" fmla="*/ 14477 w 759389"/>
              <a:gd name="connsiteY6" fmla="*/ 166625 h 650374"/>
              <a:gd name="connsiteX7" fmla="*/ 10349 w 759389"/>
              <a:gd name="connsiteY7" fmla="*/ 15459 h 650374"/>
              <a:gd name="connsiteX0" fmla="*/ 13142 w 762182"/>
              <a:gd name="connsiteY0" fmla="*/ 19798 h 654713"/>
              <a:gd name="connsiteX1" fmla="*/ 174315 w 762182"/>
              <a:gd name="connsiteY1" fmla="*/ 22488 h 654713"/>
              <a:gd name="connsiteX2" fmla="*/ 751842 w 762182"/>
              <a:gd name="connsiteY2" fmla="*/ 4339 h 654713"/>
              <a:gd name="connsiteX3" fmla="*/ 734385 w 762182"/>
              <a:gd name="connsiteY3" fmla="*/ 250032 h 654713"/>
              <a:gd name="connsiteX4" fmla="*/ 762182 w 762182"/>
              <a:gd name="connsiteY4" fmla="*/ 654713 h 654713"/>
              <a:gd name="connsiteX5" fmla="*/ 554157 w 762182"/>
              <a:gd name="connsiteY5" fmla="*/ 251917 h 654713"/>
              <a:gd name="connsiteX6" fmla="*/ 8643 w 762182"/>
              <a:gd name="connsiteY6" fmla="*/ 233535 h 654713"/>
              <a:gd name="connsiteX7" fmla="*/ 13142 w 762182"/>
              <a:gd name="connsiteY7" fmla="*/ 19798 h 654713"/>
              <a:gd name="connsiteX0" fmla="*/ 13142 w 762182"/>
              <a:gd name="connsiteY0" fmla="*/ 19798 h 654713"/>
              <a:gd name="connsiteX1" fmla="*/ 174315 w 762182"/>
              <a:gd name="connsiteY1" fmla="*/ 22488 h 654713"/>
              <a:gd name="connsiteX2" fmla="*/ 751842 w 762182"/>
              <a:gd name="connsiteY2" fmla="*/ 4339 h 654713"/>
              <a:gd name="connsiteX3" fmla="*/ 734385 w 762182"/>
              <a:gd name="connsiteY3" fmla="*/ 250032 h 654713"/>
              <a:gd name="connsiteX4" fmla="*/ 762182 w 762182"/>
              <a:gd name="connsiteY4" fmla="*/ 654713 h 654713"/>
              <a:gd name="connsiteX5" fmla="*/ 654875 w 762182"/>
              <a:gd name="connsiteY5" fmla="*/ 435317 h 654713"/>
              <a:gd name="connsiteX6" fmla="*/ 554157 w 762182"/>
              <a:gd name="connsiteY6" fmla="*/ 251917 h 654713"/>
              <a:gd name="connsiteX7" fmla="*/ 8643 w 762182"/>
              <a:gd name="connsiteY7" fmla="*/ 233535 h 654713"/>
              <a:gd name="connsiteX8" fmla="*/ 13142 w 762182"/>
              <a:gd name="connsiteY8" fmla="*/ 19798 h 654713"/>
              <a:gd name="connsiteX0" fmla="*/ 13142 w 762182"/>
              <a:gd name="connsiteY0" fmla="*/ 19798 h 654713"/>
              <a:gd name="connsiteX1" fmla="*/ 174315 w 762182"/>
              <a:gd name="connsiteY1" fmla="*/ 22488 h 654713"/>
              <a:gd name="connsiteX2" fmla="*/ 751842 w 762182"/>
              <a:gd name="connsiteY2" fmla="*/ 4339 h 654713"/>
              <a:gd name="connsiteX3" fmla="*/ 734385 w 762182"/>
              <a:gd name="connsiteY3" fmla="*/ 250032 h 654713"/>
              <a:gd name="connsiteX4" fmla="*/ 762182 w 762182"/>
              <a:gd name="connsiteY4" fmla="*/ 654713 h 654713"/>
              <a:gd name="connsiteX5" fmla="*/ 498784 w 762182"/>
              <a:gd name="connsiteY5" fmla="*/ 640819 h 654713"/>
              <a:gd name="connsiteX6" fmla="*/ 554157 w 762182"/>
              <a:gd name="connsiteY6" fmla="*/ 251917 h 654713"/>
              <a:gd name="connsiteX7" fmla="*/ 8643 w 762182"/>
              <a:gd name="connsiteY7" fmla="*/ 233535 h 654713"/>
              <a:gd name="connsiteX8" fmla="*/ 13142 w 762182"/>
              <a:gd name="connsiteY8" fmla="*/ 19798 h 654713"/>
              <a:gd name="connsiteX0" fmla="*/ 13142 w 762182"/>
              <a:gd name="connsiteY0" fmla="*/ 19798 h 654713"/>
              <a:gd name="connsiteX1" fmla="*/ 174315 w 762182"/>
              <a:gd name="connsiteY1" fmla="*/ 22488 h 654713"/>
              <a:gd name="connsiteX2" fmla="*/ 751842 w 762182"/>
              <a:gd name="connsiteY2" fmla="*/ 4339 h 654713"/>
              <a:gd name="connsiteX3" fmla="*/ 734385 w 762182"/>
              <a:gd name="connsiteY3" fmla="*/ 250032 h 654713"/>
              <a:gd name="connsiteX4" fmla="*/ 762182 w 762182"/>
              <a:gd name="connsiteY4" fmla="*/ 654713 h 654713"/>
              <a:gd name="connsiteX5" fmla="*/ 498784 w 762182"/>
              <a:gd name="connsiteY5" fmla="*/ 640819 h 654713"/>
              <a:gd name="connsiteX6" fmla="*/ 500751 w 762182"/>
              <a:gd name="connsiteY6" fmla="*/ 270028 h 654713"/>
              <a:gd name="connsiteX7" fmla="*/ 8643 w 762182"/>
              <a:gd name="connsiteY7" fmla="*/ 233535 h 654713"/>
              <a:gd name="connsiteX8" fmla="*/ 13142 w 762182"/>
              <a:gd name="connsiteY8" fmla="*/ 19798 h 654713"/>
              <a:gd name="connsiteX0" fmla="*/ 0 w 749040"/>
              <a:gd name="connsiteY0" fmla="*/ 19798 h 654713"/>
              <a:gd name="connsiteX1" fmla="*/ 161173 w 749040"/>
              <a:gd name="connsiteY1" fmla="*/ 22488 h 654713"/>
              <a:gd name="connsiteX2" fmla="*/ 738700 w 749040"/>
              <a:gd name="connsiteY2" fmla="*/ 4339 h 654713"/>
              <a:gd name="connsiteX3" fmla="*/ 721243 w 749040"/>
              <a:gd name="connsiteY3" fmla="*/ 250032 h 654713"/>
              <a:gd name="connsiteX4" fmla="*/ 749040 w 749040"/>
              <a:gd name="connsiteY4" fmla="*/ 654713 h 654713"/>
              <a:gd name="connsiteX5" fmla="*/ 485642 w 749040"/>
              <a:gd name="connsiteY5" fmla="*/ 640819 h 654713"/>
              <a:gd name="connsiteX6" fmla="*/ 487609 w 749040"/>
              <a:gd name="connsiteY6" fmla="*/ 270028 h 654713"/>
              <a:gd name="connsiteX7" fmla="*/ 0 w 749040"/>
              <a:gd name="connsiteY7" fmla="*/ 19798 h 654713"/>
              <a:gd name="connsiteX0" fmla="*/ 330261 w 591692"/>
              <a:gd name="connsiteY0" fmla="*/ 265689 h 650374"/>
              <a:gd name="connsiteX1" fmla="*/ 3825 w 591692"/>
              <a:gd name="connsiteY1" fmla="*/ 18149 h 650374"/>
              <a:gd name="connsiteX2" fmla="*/ 581352 w 591692"/>
              <a:gd name="connsiteY2" fmla="*/ 0 h 650374"/>
              <a:gd name="connsiteX3" fmla="*/ 563895 w 591692"/>
              <a:gd name="connsiteY3" fmla="*/ 245693 h 650374"/>
              <a:gd name="connsiteX4" fmla="*/ 591692 w 591692"/>
              <a:gd name="connsiteY4" fmla="*/ 650374 h 650374"/>
              <a:gd name="connsiteX5" fmla="*/ 328294 w 591692"/>
              <a:gd name="connsiteY5" fmla="*/ 636480 h 650374"/>
              <a:gd name="connsiteX6" fmla="*/ 330261 w 591692"/>
              <a:gd name="connsiteY6" fmla="*/ 265689 h 650374"/>
              <a:gd name="connsiteX0" fmla="*/ 52282 w 313713"/>
              <a:gd name="connsiteY0" fmla="*/ 265689 h 650374"/>
              <a:gd name="connsiteX1" fmla="*/ 23587 w 313713"/>
              <a:gd name="connsiteY1" fmla="*/ 3098 h 650374"/>
              <a:gd name="connsiteX2" fmla="*/ 303373 w 313713"/>
              <a:gd name="connsiteY2" fmla="*/ 0 h 650374"/>
              <a:gd name="connsiteX3" fmla="*/ 285916 w 313713"/>
              <a:gd name="connsiteY3" fmla="*/ 245693 h 650374"/>
              <a:gd name="connsiteX4" fmla="*/ 313713 w 313713"/>
              <a:gd name="connsiteY4" fmla="*/ 650374 h 650374"/>
              <a:gd name="connsiteX5" fmla="*/ 50315 w 313713"/>
              <a:gd name="connsiteY5" fmla="*/ 636480 h 650374"/>
              <a:gd name="connsiteX6" fmla="*/ 52282 w 313713"/>
              <a:gd name="connsiteY6" fmla="*/ 265689 h 650374"/>
              <a:gd name="connsiteX0" fmla="*/ 1968 w 263399"/>
              <a:gd name="connsiteY0" fmla="*/ 265689 h 650374"/>
              <a:gd name="connsiteX1" fmla="*/ 253059 w 263399"/>
              <a:gd name="connsiteY1" fmla="*/ 0 h 650374"/>
              <a:gd name="connsiteX2" fmla="*/ 235602 w 263399"/>
              <a:gd name="connsiteY2" fmla="*/ 245693 h 650374"/>
              <a:gd name="connsiteX3" fmla="*/ 263399 w 263399"/>
              <a:gd name="connsiteY3" fmla="*/ 650374 h 650374"/>
              <a:gd name="connsiteX4" fmla="*/ 1 w 263399"/>
              <a:gd name="connsiteY4" fmla="*/ 636480 h 650374"/>
              <a:gd name="connsiteX5" fmla="*/ 1968 w 263399"/>
              <a:gd name="connsiteY5" fmla="*/ 265689 h 650374"/>
              <a:gd name="connsiteX0" fmla="*/ 7 w 304932"/>
              <a:gd name="connsiteY0" fmla="*/ 54434 h 677643"/>
              <a:gd name="connsiteX1" fmla="*/ 294592 w 304932"/>
              <a:gd name="connsiteY1" fmla="*/ 27269 h 677643"/>
              <a:gd name="connsiteX2" fmla="*/ 277135 w 304932"/>
              <a:gd name="connsiteY2" fmla="*/ 272962 h 677643"/>
              <a:gd name="connsiteX3" fmla="*/ 304932 w 304932"/>
              <a:gd name="connsiteY3" fmla="*/ 677643 h 677643"/>
              <a:gd name="connsiteX4" fmla="*/ 41534 w 304932"/>
              <a:gd name="connsiteY4" fmla="*/ 663749 h 677643"/>
              <a:gd name="connsiteX5" fmla="*/ 7 w 304932"/>
              <a:gd name="connsiteY5" fmla="*/ 54434 h 677643"/>
              <a:gd name="connsiteX0" fmla="*/ 31199 w 336124"/>
              <a:gd name="connsiteY0" fmla="*/ 46462 h 669671"/>
              <a:gd name="connsiteX1" fmla="*/ 8943 w 336124"/>
              <a:gd name="connsiteY1" fmla="*/ 46276 h 669671"/>
              <a:gd name="connsiteX2" fmla="*/ 308327 w 336124"/>
              <a:gd name="connsiteY2" fmla="*/ 264990 h 669671"/>
              <a:gd name="connsiteX3" fmla="*/ 336124 w 336124"/>
              <a:gd name="connsiteY3" fmla="*/ 669671 h 669671"/>
              <a:gd name="connsiteX4" fmla="*/ 72726 w 336124"/>
              <a:gd name="connsiteY4" fmla="*/ 655777 h 669671"/>
              <a:gd name="connsiteX5" fmla="*/ 31199 w 336124"/>
              <a:gd name="connsiteY5" fmla="*/ 46462 h 669671"/>
              <a:gd name="connsiteX0" fmla="*/ 31199 w 474314"/>
              <a:gd name="connsiteY0" fmla="*/ 46462 h 669671"/>
              <a:gd name="connsiteX1" fmla="*/ 8943 w 474314"/>
              <a:gd name="connsiteY1" fmla="*/ 46276 h 669671"/>
              <a:gd name="connsiteX2" fmla="*/ 474315 w 474314"/>
              <a:gd name="connsiteY2" fmla="*/ 38153 h 669671"/>
              <a:gd name="connsiteX3" fmla="*/ 336124 w 474314"/>
              <a:gd name="connsiteY3" fmla="*/ 669671 h 669671"/>
              <a:gd name="connsiteX4" fmla="*/ 72726 w 474314"/>
              <a:gd name="connsiteY4" fmla="*/ 655777 h 669671"/>
              <a:gd name="connsiteX5" fmla="*/ 31199 w 474314"/>
              <a:gd name="connsiteY5" fmla="*/ 46462 h 669671"/>
              <a:gd name="connsiteX0" fmla="*/ 115612 w 470629"/>
              <a:gd name="connsiteY0" fmla="*/ 48850 h 663070"/>
              <a:gd name="connsiteX1" fmla="*/ 5258 w 470629"/>
              <a:gd name="connsiteY1" fmla="*/ 39675 h 663070"/>
              <a:gd name="connsiteX2" fmla="*/ 470630 w 470629"/>
              <a:gd name="connsiteY2" fmla="*/ 31552 h 663070"/>
              <a:gd name="connsiteX3" fmla="*/ 332439 w 470629"/>
              <a:gd name="connsiteY3" fmla="*/ 663070 h 663070"/>
              <a:gd name="connsiteX4" fmla="*/ 69041 w 470629"/>
              <a:gd name="connsiteY4" fmla="*/ 649176 h 663070"/>
              <a:gd name="connsiteX5" fmla="*/ 115612 w 470629"/>
              <a:gd name="connsiteY5" fmla="*/ 48850 h 663070"/>
              <a:gd name="connsiteX0" fmla="*/ 46572 w 401589"/>
              <a:gd name="connsiteY0" fmla="*/ 80467 h 694687"/>
              <a:gd name="connsiteX1" fmla="*/ 121195 w 401589"/>
              <a:gd name="connsiteY1" fmla="*/ 1665 h 694687"/>
              <a:gd name="connsiteX2" fmla="*/ 401590 w 401589"/>
              <a:gd name="connsiteY2" fmla="*/ 63169 h 694687"/>
              <a:gd name="connsiteX3" fmla="*/ 263399 w 401589"/>
              <a:gd name="connsiteY3" fmla="*/ 694687 h 694687"/>
              <a:gd name="connsiteX4" fmla="*/ 1 w 401589"/>
              <a:gd name="connsiteY4" fmla="*/ 680793 h 694687"/>
              <a:gd name="connsiteX5" fmla="*/ 46572 w 401589"/>
              <a:gd name="connsiteY5" fmla="*/ 80467 h 694687"/>
              <a:gd name="connsiteX0" fmla="*/ 1 w 527408"/>
              <a:gd name="connsiteY0" fmla="*/ 78017 h 695687"/>
              <a:gd name="connsiteX1" fmla="*/ 247014 w 527408"/>
              <a:gd name="connsiteY1" fmla="*/ 2665 h 695687"/>
              <a:gd name="connsiteX2" fmla="*/ 527409 w 527408"/>
              <a:gd name="connsiteY2" fmla="*/ 64169 h 695687"/>
              <a:gd name="connsiteX3" fmla="*/ 389218 w 527408"/>
              <a:gd name="connsiteY3" fmla="*/ 695687 h 695687"/>
              <a:gd name="connsiteX4" fmla="*/ 125820 w 527408"/>
              <a:gd name="connsiteY4" fmla="*/ 681793 h 695687"/>
              <a:gd name="connsiteX5" fmla="*/ 1 w 527408"/>
              <a:gd name="connsiteY5" fmla="*/ 78017 h 695687"/>
              <a:gd name="connsiteX0" fmla="*/ 1 w 527408"/>
              <a:gd name="connsiteY0" fmla="*/ 84478 h 702148"/>
              <a:gd name="connsiteX1" fmla="*/ 527409 w 527408"/>
              <a:gd name="connsiteY1" fmla="*/ 70630 h 702148"/>
              <a:gd name="connsiteX2" fmla="*/ 389218 w 527408"/>
              <a:gd name="connsiteY2" fmla="*/ 702148 h 702148"/>
              <a:gd name="connsiteX3" fmla="*/ 125820 w 527408"/>
              <a:gd name="connsiteY3" fmla="*/ 688254 h 702148"/>
              <a:gd name="connsiteX4" fmla="*/ 1 w 527408"/>
              <a:gd name="connsiteY4" fmla="*/ 84478 h 702148"/>
              <a:gd name="connsiteX0" fmla="*/ 1 w 527408"/>
              <a:gd name="connsiteY0" fmla="*/ 13848 h 631518"/>
              <a:gd name="connsiteX1" fmla="*/ 527409 w 527408"/>
              <a:gd name="connsiteY1" fmla="*/ 0 h 631518"/>
              <a:gd name="connsiteX2" fmla="*/ 389218 w 527408"/>
              <a:gd name="connsiteY2" fmla="*/ 631518 h 631518"/>
              <a:gd name="connsiteX3" fmla="*/ 125820 w 527408"/>
              <a:gd name="connsiteY3" fmla="*/ 617624 h 631518"/>
              <a:gd name="connsiteX4" fmla="*/ 1 w 527408"/>
              <a:gd name="connsiteY4" fmla="*/ 13848 h 631518"/>
              <a:gd name="connsiteX0" fmla="*/ 27365 w 401589"/>
              <a:gd name="connsiteY0" fmla="*/ 0 h 651137"/>
              <a:gd name="connsiteX1" fmla="*/ 401590 w 401589"/>
              <a:gd name="connsiteY1" fmla="*/ 19619 h 651137"/>
              <a:gd name="connsiteX2" fmla="*/ 263399 w 401589"/>
              <a:gd name="connsiteY2" fmla="*/ 651137 h 651137"/>
              <a:gd name="connsiteX3" fmla="*/ 1 w 401589"/>
              <a:gd name="connsiteY3" fmla="*/ 637243 h 651137"/>
              <a:gd name="connsiteX4" fmla="*/ 27365 w 401589"/>
              <a:gd name="connsiteY4" fmla="*/ 0 h 651137"/>
              <a:gd name="connsiteX0" fmla="*/ 27365 w 393281"/>
              <a:gd name="connsiteY0" fmla="*/ 0 h 651137"/>
              <a:gd name="connsiteX1" fmla="*/ 393281 w 393281"/>
              <a:gd name="connsiteY1" fmla="*/ 50 h 651137"/>
              <a:gd name="connsiteX2" fmla="*/ 263399 w 393281"/>
              <a:gd name="connsiteY2" fmla="*/ 651137 h 651137"/>
              <a:gd name="connsiteX3" fmla="*/ 1 w 393281"/>
              <a:gd name="connsiteY3" fmla="*/ 637243 h 651137"/>
              <a:gd name="connsiteX4" fmla="*/ 27365 w 393281"/>
              <a:gd name="connsiteY4" fmla="*/ 0 h 6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281" h="651137">
                <a:moveTo>
                  <a:pt x="27365" y="0"/>
                </a:moveTo>
                <a:lnTo>
                  <a:pt x="393281" y="50"/>
                </a:lnTo>
                <a:lnTo>
                  <a:pt x="263399" y="651137"/>
                </a:lnTo>
                <a:lnTo>
                  <a:pt x="1" y="637243"/>
                </a:lnTo>
                <a:cubicBezTo>
                  <a:pt x="657" y="513646"/>
                  <a:pt x="26709" y="123597"/>
                  <a:pt x="27365" y="0"/>
                </a:cubicBezTo>
                <a:close/>
              </a:path>
            </a:pathLst>
          </a:custGeom>
          <a:noFill/>
          <a:ln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A49BA40-4EAD-412D-8E39-8CC087F756C9}"/>
              </a:ext>
            </a:extLst>
          </p:cNvPr>
          <p:cNvSpPr/>
          <p:nvPr/>
        </p:nvSpPr>
        <p:spPr>
          <a:xfrm rot="2511181">
            <a:off x="6757519" y="6003883"/>
            <a:ext cx="1630306" cy="343353"/>
          </a:xfrm>
          <a:custGeom>
            <a:avLst/>
            <a:gdLst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05566 w 569897"/>
              <a:gd name="connsiteY4" fmla="*/ 166688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12710 w 569897"/>
              <a:gd name="connsiteY4" fmla="*/ 173832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0507"/>
              <a:gd name="connsiteX1" fmla="*/ 346060 w 569897"/>
              <a:gd name="connsiteY1" fmla="*/ 90488 h 240507"/>
              <a:gd name="connsiteX2" fmla="*/ 298435 w 569897"/>
              <a:gd name="connsiteY2" fmla="*/ 95250 h 240507"/>
              <a:gd name="connsiteX3" fmla="*/ 250810 w 569897"/>
              <a:gd name="connsiteY3" fmla="*/ 173831 h 240507"/>
              <a:gd name="connsiteX4" fmla="*/ 212710 w 569897"/>
              <a:gd name="connsiteY4" fmla="*/ 173832 h 240507"/>
              <a:gd name="connsiteX5" fmla="*/ 174610 w 569897"/>
              <a:gd name="connsiteY5" fmla="*/ 240507 h 240507"/>
              <a:gd name="connsiteX6" fmla="*/ 88885 w 569897"/>
              <a:gd name="connsiteY6" fmla="*/ 240506 h 240507"/>
              <a:gd name="connsiteX7" fmla="*/ 779 w 569897"/>
              <a:gd name="connsiteY7" fmla="*/ 192881 h 240507"/>
              <a:gd name="connsiteX8" fmla="*/ 53166 w 569897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118 w 569118"/>
              <a:gd name="connsiteY0" fmla="*/ 150018 h 150019"/>
              <a:gd name="connsiteX1" fmla="*/ 345281 w 569118"/>
              <a:gd name="connsiteY1" fmla="*/ 0 h 150019"/>
              <a:gd name="connsiteX2" fmla="*/ 297656 w 569118"/>
              <a:gd name="connsiteY2" fmla="*/ 4762 h 150019"/>
              <a:gd name="connsiteX3" fmla="*/ 250031 w 569118"/>
              <a:gd name="connsiteY3" fmla="*/ 83343 h 150019"/>
              <a:gd name="connsiteX4" fmla="*/ 211931 w 569118"/>
              <a:gd name="connsiteY4" fmla="*/ 83344 h 150019"/>
              <a:gd name="connsiteX5" fmla="*/ 173831 w 569118"/>
              <a:gd name="connsiteY5" fmla="*/ 150019 h 150019"/>
              <a:gd name="connsiteX6" fmla="*/ 90487 w 569118"/>
              <a:gd name="connsiteY6" fmla="*/ 150018 h 150019"/>
              <a:gd name="connsiteX7" fmla="*/ 0 w 569118"/>
              <a:gd name="connsiteY7" fmla="*/ 102393 h 150019"/>
              <a:gd name="connsiteX0" fmla="*/ 645318 w 645318"/>
              <a:gd name="connsiteY0" fmla="*/ 150018 h 150019"/>
              <a:gd name="connsiteX1" fmla="*/ 421481 w 645318"/>
              <a:gd name="connsiteY1" fmla="*/ 0 h 150019"/>
              <a:gd name="connsiteX2" fmla="*/ 373856 w 645318"/>
              <a:gd name="connsiteY2" fmla="*/ 4762 h 150019"/>
              <a:gd name="connsiteX3" fmla="*/ 326231 w 645318"/>
              <a:gd name="connsiteY3" fmla="*/ 83343 h 150019"/>
              <a:gd name="connsiteX4" fmla="*/ 288131 w 645318"/>
              <a:gd name="connsiteY4" fmla="*/ 83344 h 150019"/>
              <a:gd name="connsiteX5" fmla="*/ 250031 w 645318"/>
              <a:gd name="connsiteY5" fmla="*/ 150019 h 150019"/>
              <a:gd name="connsiteX6" fmla="*/ 166687 w 645318"/>
              <a:gd name="connsiteY6" fmla="*/ 150018 h 150019"/>
              <a:gd name="connsiteX7" fmla="*/ 0 w 645318"/>
              <a:gd name="connsiteY7" fmla="*/ 134143 h 150019"/>
              <a:gd name="connsiteX0" fmla="*/ 478631 w 478631"/>
              <a:gd name="connsiteY0" fmla="*/ 150018 h 150019"/>
              <a:gd name="connsiteX1" fmla="*/ 254794 w 478631"/>
              <a:gd name="connsiteY1" fmla="*/ 0 h 150019"/>
              <a:gd name="connsiteX2" fmla="*/ 207169 w 478631"/>
              <a:gd name="connsiteY2" fmla="*/ 4762 h 150019"/>
              <a:gd name="connsiteX3" fmla="*/ 159544 w 478631"/>
              <a:gd name="connsiteY3" fmla="*/ 83343 h 150019"/>
              <a:gd name="connsiteX4" fmla="*/ 121444 w 478631"/>
              <a:gd name="connsiteY4" fmla="*/ 83344 h 150019"/>
              <a:gd name="connsiteX5" fmla="*/ 83344 w 478631"/>
              <a:gd name="connsiteY5" fmla="*/ 150019 h 150019"/>
              <a:gd name="connsiteX6" fmla="*/ 0 w 478631"/>
              <a:gd name="connsiteY6" fmla="*/ 150018 h 150019"/>
              <a:gd name="connsiteX0" fmla="*/ 395287 w 395287"/>
              <a:gd name="connsiteY0" fmla="*/ 150018 h 150019"/>
              <a:gd name="connsiteX1" fmla="*/ 171450 w 395287"/>
              <a:gd name="connsiteY1" fmla="*/ 0 h 150019"/>
              <a:gd name="connsiteX2" fmla="*/ 123825 w 395287"/>
              <a:gd name="connsiteY2" fmla="*/ 4762 h 150019"/>
              <a:gd name="connsiteX3" fmla="*/ 76200 w 395287"/>
              <a:gd name="connsiteY3" fmla="*/ 83343 h 150019"/>
              <a:gd name="connsiteX4" fmla="*/ 38100 w 395287"/>
              <a:gd name="connsiteY4" fmla="*/ 83344 h 150019"/>
              <a:gd name="connsiteX5" fmla="*/ 0 w 395287"/>
              <a:gd name="connsiteY5" fmla="*/ 150019 h 150019"/>
              <a:gd name="connsiteX0" fmla="*/ 357187 w 357187"/>
              <a:gd name="connsiteY0" fmla="*/ 150018 h 150018"/>
              <a:gd name="connsiteX1" fmla="*/ 133350 w 357187"/>
              <a:gd name="connsiteY1" fmla="*/ 0 h 150018"/>
              <a:gd name="connsiteX2" fmla="*/ 85725 w 357187"/>
              <a:gd name="connsiteY2" fmla="*/ 4762 h 150018"/>
              <a:gd name="connsiteX3" fmla="*/ 38100 w 357187"/>
              <a:gd name="connsiteY3" fmla="*/ 83343 h 150018"/>
              <a:gd name="connsiteX4" fmla="*/ 0 w 357187"/>
              <a:gd name="connsiteY4" fmla="*/ 83344 h 150018"/>
              <a:gd name="connsiteX0" fmla="*/ 920225 w 920225"/>
              <a:gd name="connsiteY0" fmla="*/ 18758 h 132483"/>
              <a:gd name="connsiteX1" fmla="*/ 133350 w 920225"/>
              <a:gd name="connsiteY1" fmla="*/ 49139 h 132483"/>
              <a:gd name="connsiteX2" fmla="*/ 85725 w 920225"/>
              <a:gd name="connsiteY2" fmla="*/ 53901 h 132483"/>
              <a:gd name="connsiteX3" fmla="*/ 38100 w 920225"/>
              <a:gd name="connsiteY3" fmla="*/ 132482 h 132483"/>
              <a:gd name="connsiteX4" fmla="*/ 0 w 920225"/>
              <a:gd name="connsiteY4" fmla="*/ 132483 h 132483"/>
              <a:gd name="connsiteX0" fmla="*/ 1242891 w 1242891"/>
              <a:gd name="connsiteY0" fmla="*/ 140841 h 254566"/>
              <a:gd name="connsiteX1" fmla="*/ 0 w 1242891"/>
              <a:gd name="connsiteY1" fmla="*/ 0 h 254566"/>
              <a:gd name="connsiteX2" fmla="*/ 408391 w 1242891"/>
              <a:gd name="connsiteY2" fmla="*/ 175984 h 254566"/>
              <a:gd name="connsiteX3" fmla="*/ 360766 w 1242891"/>
              <a:gd name="connsiteY3" fmla="*/ 254565 h 254566"/>
              <a:gd name="connsiteX4" fmla="*/ 322666 w 1242891"/>
              <a:gd name="connsiteY4" fmla="*/ 254566 h 254566"/>
              <a:gd name="connsiteX0" fmla="*/ 1420773 w 1420773"/>
              <a:gd name="connsiteY0" fmla="*/ 343353 h 457078"/>
              <a:gd name="connsiteX1" fmla="*/ 177882 w 1420773"/>
              <a:gd name="connsiteY1" fmla="*/ 202512 h 457078"/>
              <a:gd name="connsiteX2" fmla="*/ 0 w 1420773"/>
              <a:gd name="connsiteY2" fmla="*/ 0 h 457078"/>
              <a:gd name="connsiteX3" fmla="*/ 538648 w 1420773"/>
              <a:gd name="connsiteY3" fmla="*/ 457077 h 457078"/>
              <a:gd name="connsiteX4" fmla="*/ 500548 w 1420773"/>
              <a:gd name="connsiteY4" fmla="*/ 457078 h 457078"/>
              <a:gd name="connsiteX0" fmla="*/ 1521852 w 1521852"/>
              <a:gd name="connsiteY0" fmla="*/ 343353 h 457078"/>
              <a:gd name="connsiteX1" fmla="*/ 278961 w 1521852"/>
              <a:gd name="connsiteY1" fmla="*/ 202512 h 457078"/>
              <a:gd name="connsiteX2" fmla="*/ 101079 w 1521852"/>
              <a:gd name="connsiteY2" fmla="*/ 0 h 457078"/>
              <a:gd name="connsiteX3" fmla="*/ 0 w 1521852"/>
              <a:gd name="connsiteY3" fmla="*/ 28425 h 457078"/>
              <a:gd name="connsiteX4" fmla="*/ 601627 w 1521852"/>
              <a:gd name="connsiteY4" fmla="*/ 457078 h 457078"/>
              <a:gd name="connsiteX0" fmla="*/ 1630306 w 1630306"/>
              <a:gd name="connsiteY0" fmla="*/ 343353 h 343353"/>
              <a:gd name="connsiteX1" fmla="*/ 387415 w 1630306"/>
              <a:gd name="connsiteY1" fmla="*/ 202512 h 343353"/>
              <a:gd name="connsiteX2" fmla="*/ 209533 w 1630306"/>
              <a:gd name="connsiteY2" fmla="*/ 0 h 343353"/>
              <a:gd name="connsiteX3" fmla="*/ 108454 w 1630306"/>
              <a:gd name="connsiteY3" fmla="*/ 28425 h 343353"/>
              <a:gd name="connsiteX4" fmla="*/ 0 w 1630306"/>
              <a:gd name="connsiteY4" fmla="*/ 40297 h 34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06" h="343353">
                <a:moveTo>
                  <a:pt x="1630306" y="343353"/>
                </a:moveTo>
                <a:cubicBezTo>
                  <a:pt x="1542200" y="280448"/>
                  <a:pt x="435040" y="226721"/>
                  <a:pt x="387415" y="202512"/>
                </a:cubicBezTo>
                <a:lnTo>
                  <a:pt x="209533" y="0"/>
                </a:lnTo>
                <a:lnTo>
                  <a:pt x="108454" y="28425"/>
                </a:lnTo>
                <a:lnTo>
                  <a:pt x="0" y="40297"/>
                </a:lnTo>
              </a:path>
            </a:pathLst>
          </a:custGeom>
          <a:ln w="38100">
            <a:solidFill>
              <a:srgbClr val="FFFF00"/>
            </a:solidFill>
            <a:prstDash val="dash"/>
          </a:ln>
          <a:effectLst>
            <a:outerShdw blurRad="38100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3">
            <a:extLst>
              <a:ext uri="{FF2B5EF4-FFF2-40B4-BE49-F238E27FC236}">
                <a16:creationId xmlns:a16="http://schemas.microsoft.com/office/drawing/2014/main" id="{C081D03C-320C-415A-9D7F-B3226196C9E7}"/>
              </a:ext>
            </a:extLst>
          </p:cNvPr>
          <p:cNvSpPr/>
          <p:nvPr/>
        </p:nvSpPr>
        <p:spPr>
          <a:xfrm rot="20611140">
            <a:off x="2980085" y="3143283"/>
            <a:ext cx="440802" cy="153641"/>
          </a:xfrm>
          <a:custGeom>
            <a:avLst/>
            <a:gdLst>
              <a:gd name="connsiteX0" fmla="*/ 0 w 1081833"/>
              <a:gd name="connsiteY0" fmla="*/ 0 h 165217"/>
              <a:gd name="connsiteX1" fmla="*/ 1081833 w 1081833"/>
              <a:gd name="connsiteY1" fmla="*/ 0 h 165217"/>
              <a:gd name="connsiteX2" fmla="*/ 1081833 w 1081833"/>
              <a:gd name="connsiteY2" fmla="*/ 165217 h 165217"/>
              <a:gd name="connsiteX3" fmla="*/ 0 w 1081833"/>
              <a:gd name="connsiteY3" fmla="*/ 165217 h 165217"/>
              <a:gd name="connsiteX4" fmla="*/ 0 w 1081833"/>
              <a:gd name="connsiteY4" fmla="*/ 0 h 165217"/>
              <a:gd name="connsiteX0" fmla="*/ 0 w 1081833"/>
              <a:gd name="connsiteY0" fmla="*/ 0 h 169208"/>
              <a:gd name="connsiteX1" fmla="*/ 1081833 w 1081833"/>
              <a:gd name="connsiteY1" fmla="*/ 0 h 169208"/>
              <a:gd name="connsiteX2" fmla="*/ 1081833 w 1081833"/>
              <a:gd name="connsiteY2" fmla="*/ 165217 h 169208"/>
              <a:gd name="connsiteX3" fmla="*/ 2597 w 1081833"/>
              <a:gd name="connsiteY3" fmla="*/ 169208 h 169208"/>
              <a:gd name="connsiteX4" fmla="*/ 0 w 1081833"/>
              <a:gd name="connsiteY4" fmla="*/ 0 h 169208"/>
              <a:gd name="connsiteX0" fmla="*/ 0 w 1087123"/>
              <a:gd name="connsiteY0" fmla="*/ 0 h 195844"/>
              <a:gd name="connsiteX1" fmla="*/ 1081833 w 1087123"/>
              <a:gd name="connsiteY1" fmla="*/ 0 h 195844"/>
              <a:gd name="connsiteX2" fmla="*/ 1087123 w 1087123"/>
              <a:gd name="connsiteY2" fmla="*/ 195800 h 195844"/>
              <a:gd name="connsiteX3" fmla="*/ 2597 w 1087123"/>
              <a:gd name="connsiteY3" fmla="*/ 169208 h 195844"/>
              <a:gd name="connsiteX4" fmla="*/ 0 w 1087123"/>
              <a:gd name="connsiteY4" fmla="*/ 0 h 195844"/>
              <a:gd name="connsiteX0" fmla="*/ 0 w 1087123"/>
              <a:gd name="connsiteY0" fmla="*/ 0 h 195844"/>
              <a:gd name="connsiteX1" fmla="*/ 1082085 w 1087123"/>
              <a:gd name="connsiteY1" fmla="*/ 53364 h 195844"/>
              <a:gd name="connsiteX2" fmla="*/ 1087123 w 1087123"/>
              <a:gd name="connsiteY2" fmla="*/ 195800 h 195844"/>
              <a:gd name="connsiteX3" fmla="*/ 2597 w 1087123"/>
              <a:gd name="connsiteY3" fmla="*/ 169208 h 195844"/>
              <a:gd name="connsiteX4" fmla="*/ 0 w 1087123"/>
              <a:gd name="connsiteY4" fmla="*/ 0 h 195844"/>
              <a:gd name="connsiteX0" fmla="*/ 10594 w 1084570"/>
              <a:gd name="connsiteY0" fmla="*/ 0 h 168714"/>
              <a:gd name="connsiteX1" fmla="*/ 1079532 w 1084570"/>
              <a:gd name="connsiteY1" fmla="*/ 26234 h 168714"/>
              <a:gd name="connsiteX2" fmla="*/ 1084570 w 1084570"/>
              <a:gd name="connsiteY2" fmla="*/ 168670 h 168714"/>
              <a:gd name="connsiteX3" fmla="*/ 44 w 1084570"/>
              <a:gd name="connsiteY3" fmla="*/ 142078 h 168714"/>
              <a:gd name="connsiteX4" fmla="*/ 10594 w 1084570"/>
              <a:gd name="connsiteY4" fmla="*/ 0 h 168714"/>
              <a:gd name="connsiteX0" fmla="*/ 10594 w 1084570"/>
              <a:gd name="connsiteY0" fmla="*/ 0 h 168714"/>
              <a:gd name="connsiteX1" fmla="*/ 585102 w 1084570"/>
              <a:gd name="connsiteY1" fmla="*/ 17231 h 168714"/>
              <a:gd name="connsiteX2" fmla="*/ 1084570 w 1084570"/>
              <a:gd name="connsiteY2" fmla="*/ 168670 h 168714"/>
              <a:gd name="connsiteX3" fmla="*/ 44 w 1084570"/>
              <a:gd name="connsiteY3" fmla="*/ 142078 h 168714"/>
              <a:gd name="connsiteX4" fmla="*/ 10594 w 1084570"/>
              <a:gd name="connsiteY4" fmla="*/ 0 h 168714"/>
              <a:gd name="connsiteX0" fmla="*/ 10594 w 585102"/>
              <a:gd name="connsiteY0" fmla="*/ 0 h 164894"/>
              <a:gd name="connsiteX1" fmla="*/ 585102 w 585102"/>
              <a:gd name="connsiteY1" fmla="*/ 17231 h 164894"/>
              <a:gd name="connsiteX2" fmla="*/ 578356 w 585102"/>
              <a:gd name="connsiteY2" fmla="*/ 164844 h 164894"/>
              <a:gd name="connsiteX3" fmla="*/ 44 w 585102"/>
              <a:gd name="connsiteY3" fmla="*/ 142078 h 164894"/>
              <a:gd name="connsiteX4" fmla="*/ 10594 w 585102"/>
              <a:gd name="connsiteY4" fmla="*/ 0 h 16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02" h="164894">
                <a:moveTo>
                  <a:pt x="10594" y="0"/>
                </a:moveTo>
                <a:lnTo>
                  <a:pt x="585102" y="17231"/>
                </a:lnTo>
                <a:lnTo>
                  <a:pt x="578356" y="164844"/>
                </a:lnTo>
                <a:cubicBezTo>
                  <a:pt x="218611" y="166174"/>
                  <a:pt x="359789" y="140748"/>
                  <a:pt x="44" y="142078"/>
                </a:cubicBezTo>
                <a:cubicBezTo>
                  <a:pt x="-822" y="85675"/>
                  <a:pt x="11460" y="56403"/>
                  <a:pt x="10594" y="0"/>
                </a:cubicBezTo>
                <a:close/>
              </a:path>
            </a:pathLst>
          </a:custGeom>
          <a:noFill/>
          <a:ln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43">
            <a:extLst>
              <a:ext uri="{FF2B5EF4-FFF2-40B4-BE49-F238E27FC236}">
                <a16:creationId xmlns:a16="http://schemas.microsoft.com/office/drawing/2014/main" id="{B6A5B890-7FD0-49C3-9C0C-A79457ADDCA6}"/>
              </a:ext>
            </a:extLst>
          </p:cNvPr>
          <p:cNvSpPr/>
          <p:nvPr/>
        </p:nvSpPr>
        <p:spPr>
          <a:xfrm rot="20611140">
            <a:off x="4307925" y="2856569"/>
            <a:ext cx="373329" cy="259596"/>
          </a:xfrm>
          <a:custGeom>
            <a:avLst/>
            <a:gdLst>
              <a:gd name="connsiteX0" fmla="*/ 0 w 1081833"/>
              <a:gd name="connsiteY0" fmla="*/ 0 h 165217"/>
              <a:gd name="connsiteX1" fmla="*/ 1081833 w 1081833"/>
              <a:gd name="connsiteY1" fmla="*/ 0 h 165217"/>
              <a:gd name="connsiteX2" fmla="*/ 1081833 w 1081833"/>
              <a:gd name="connsiteY2" fmla="*/ 165217 h 165217"/>
              <a:gd name="connsiteX3" fmla="*/ 0 w 1081833"/>
              <a:gd name="connsiteY3" fmla="*/ 165217 h 165217"/>
              <a:gd name="connsiteX4" fmla="*/ 0 w 1081833"/>
              <a:gd name="connsiteY4" fmla="*/ 0 h 165217"/>
              <a:gd name="connsiteX0" fmla="*/ 0 w 1081833"/>
              <a:gd name="connsiteY0" fmla="*/ 0 h 169208"/>
              <a:gd name="connsiteX1" fmla="*/ 1081833 w 1081833"/>
              <a:gd name="connsiteY1" fmla="*/ 0 h 169208"/>
              <a:gd name="connsiteX2" fmla="*/ 1081833 w 1081833"/>
              <a:gd name="connsiteY2" fmla="*/ 165217 h 169208"/>
              <a:gd name="connsiteX3" fmla="*/ 2597 w 1081833"/>
              <a:gd name="connsiteY3" fmla="*/ 169208 h 169208"/>
              <a:gd name="connsiteX4" fmla="*/ 0 w 1081833"/>
              <a:gd name="connsiteY4" fmla="*/ 0 h 169208"/>
              <a:gd name="connsiteX0" fmla="*/ 0 w 1087123"/>
              <a:gd name="connsiteY0" fmla="*/ 0 h 195844"/>
              <a:gd name="connsiteX1" fmla="*/ 1081833 w 1087123"/>
              <a:gd name="connsiteY1" fmla="*/ 0 h 195844"/>
              <a:gd name="connsiteX2" fmla="*/ 1087123 w 1087123"/>
              <a:gd name="connsiteY2" fmla="*/ 195800 h 195844"/>
              <a:gd name="connsiteX3" fmla="*/ 2597 w 1087123"/>
              <a:gd name="connsiteY3" fmla="*/ 169208 h 195844"/>
              <a:gd name="connsiteX4" fmla="*/ 0 w 1087123"/>
              <a:gd name="connsiteY4" fmla="*/ 0 h 195844"/>
              <a:gd name="connsiteX0" fmla="*/ 0 w 1087123"/>
              <a:gd name="connsiteY0" fmla="*/ 0 h 195844"/>
              <a:gd name="connsiteX1" fmla="*/ 1082085 w 1087123"/>
              <a:gd name="connsiteY1" fmla="*/ 53364 h 195844"/>
              <a:gd name="connsiteX2" fmla="*/ 1087123 w 1087123"/>
              <a:gd name="connsiteY2" fmla="*/ 195800 h 195844"/>
              <a:gd name="connsiteX3" fmla="*/ 2597 w 1087123"/>
              <a:gd name="connsiteY3" fmla="*/ 169208 h 195844"/>
              <a:gd name="connsiteX4" fmla="*/ 0 w 1087123"/>
              <a:gd name="connsiteY4" fmla="*/ 0 h 195844"/>
              <a:gd name="connsiteX0" fmla="*/ 10594 w 1084570"/>
              <a:gd name="connsiteY0" fmla="*/ 0 h 168714"/>
              <a:gd name="connsiteX1" fmla="*/ 1079532 w 1084570"/>
              <a:gd name="connsiteY1" fmla="*/ 26234 h 168714"/>
              <a:gd name="connsiteX2" fmla="*/ 1084570 w 1084570"/>
              <a:gd name="connsiteY2" fmla="*/ 168670 h 168714"/>
              <a:gd name="connsiteX3" fmla="*/ 44 w 1084570"/>
              <a:gd name="connsiteY3" fmla="*/ 142078 h 168714"/>
              <a:gd name="connsiteX4" fmla="*/ 10594 w 1084570"/>
              <a:gd name="connsiteY4" fmla="*/ 0 h 168714"/>
              <a:gd name="connsiteX0" fmla="*/ 10594 w 1084570"/>
              <a:gd name="connsiteY0" fmla="*/ 0 h 168714"/>
              <a:gd name="connsiteX1" fmla="*/ 585102 w 1084570"/>
              <a:gd name="connsiteY1" fmla="*/ 17231 h 168714"/>
              <a:gd name="connsiteX2" fmla="*/ 1084570 w 1084570"/>
              <a:gd name="connsiteY2" fmla="*/ 168670 h 168714"/>
              <a:gd name="connsiteX3" fmla="*/ 44 w 1084570"/>
              <a:gd name="connsiteY3" fmla="*/ 142078 h 168714"/>
              <a:gd name="connsiteX4" fmla="*/ 10594 w 1084570"/>
              <a:gd name="connsiteY4" fmla="*/ 0 h 168714"/>
              <a:gd name="connsiteX0" fmla="*/ 10594 w 585102"/>
              <a:gd name="connsiteY0" fmla="*/ 0 h 164894"/>
              <a:gd name="connsiteX1" fmla="*/ 585102 w 585102"/>
              <a:gd name="connsiteY1" fmla="*/ 17231 h 164894"/>
              <a:gd name="connsiteX2" fmla="*/ 578356 w 585102"/>
              <a:gd name="connsiteY2" fmla="*/ 164844 h 164894"/>
              <a:gd name="connsiteX3" fmla="*/ 44 w 585102"/>
              <a:gd name="connsiteY3" fmla="*/ 142078 h 164894"/>
              <a:gd name="connsiteX4" fmla="*/ 10594 w 585102"/>
              <a:gd name="connsiteY4" fmla="*/ 0 h 164894"/>
              <a:gd name="connsiteX0" fmla="*/ 119542 w 585064"/>
              <a:gd name="connsiteY0" fmla="*/ -1 h 165472"/>
              <a:gd name="connsiteX1" fmla="*/ 585064 w 585064"/>
              <a:gd name="connsiteY1" fmla="*/ 17809 h 165472"/>
              <a:gd name="connsiteX2" fmla="*/ 578318 w 585064"/>
              <a:gd name="connsiteY2" fmla="*/ 165422 h 165472"/>
              <a:gd name="connsiteX3" fmla="*/ 6 w 585064"/>
              <a:gd name="connsiteY3" fmla="*/ 142656 h 165472"/>
              <a:gd name="connsiteX4" fmla="*/ 119542 w 585064"/>
              <a:gd name="connsiteY4" fmla="*/ -1 h 165472"/>
              <a:gd name="connsiteX0" fmla="*/ 50517 w 516039"/>
              <a:gd name="connsiteY0" fmla="*/ 0 h 165474"/>
              <a:gd name="connsiteX1" fmla="*/ 516039 w 516039"/>
              <a:gd name="connsiteY1" fmla="*/ 17810 h 165474"/>
              <a:gd name="connsiteX2" fmla="*/ 509293 w 516039"/>
              <a:gd name="connsiteY2" fmla="*/ 165423 h 165474"/>
              <a:gd name="connsiteX3" fmla="*/ 11 w 516039"/>
              <a:gd name="connsiteY3" fmla="*/ 143177 h 165474"/>
              <a:gd name="connsiteX4" fmla="*/ 50517 w 516039"/>
              <a:gd name="connsiteY4" fmla="*/ 0 h 165474"/>
              <a:gd name="connsiteX0" fmla="*/ 50517 w 516039"/>
              <a:gd name="connsiteY0" fmla="*/ 0 h 290413"/>
              <a:gd name="connsiteX1" fmla="*/ 516039 w 516039"/>
              <a:gd name="connsiteY1" fmla="*/ 17810 h 290413"/>
              <a:gd name="connsiteX2" fmla="*/ 463561 w 516039"/>
              <a:gd name="connsiteY2" fmla="*/ 290405 h 290413"/>
              <a:gd name="connsiteX3" fmla="*/ 11 w 516039"/>
              <a:gd name="connsiteY3" fmla="*/ 143177 h 290413"/>
              <a:gd name="connsiteX4" fmla="*/ 50517 w 516039"/>
              <a:gd name="connsiteY4" fmla="*/ 0 h 290413"/>
              <a:gd name="connsiteX0" fmla="*/ 50517 w 506550"/>
              <a:gd name="connsiteY0" fmla="*/ 0 h 290413"/>
              <a:gd name="connsiteX1" fmla="*/ 506550 w 506550"/>
              <a:gd name="connsiteY1" fmla="*/ 124813 h 290413"/>
              <a:gd name="connsiteX2" fmla="*/ 463561 w 506550"/>
              <a:gd name="connsiteY2" fmla="*/ 290405 h 290413"/>
              <a:gd name="connsiteX3" fmla="*/ 11 w 506550"/>
              <a:gd name="connsiteY3" fmla="*/ 143177 h 290413"/>
              <a:gd name="connsiteX4" fmla="*/ 50517 w 506550"/>
              <a:gd name="connsiteY4" fmla="*/ 0 h 290413"/>
              <a:gd name="connsiteX0" fmla="*/ 39509 w 495542"/>
              <a:gd name="connsiteY0" fmla="*/ 0 h 290415"/>
              <a:gd name="connsiteX1" fmla="*/ 495542 w 495542"/>
              <a:gd name="connsiteY1" fmla="*/ 124813 h 290415"/>
              <a:gd name="connsiteX2" fmla="*/ 452553 w 495542"/>
              <a:gd name="connsiteY2" fmla="*/ 290405 h 290415"/>
              <a:gd name="connsiteX3" fmla="*/ 14 w 495542"/>
              <a:gd name="connsiteY3" fmla="*/ 167132 h 290415"/>
              <a:gd name="connsiteX4" fmla="*/ 39509 w 495542"/>
              <a:gd name="connsiteY4" fmla="*/ 0 h 290415"/>
              <a:gd name="connsiteX0" fmla="*/ 39509 w 495542"/>
              <a:gd name="connsiteY0" fmla="*/ 0 h 290439"/>
              <a:gd name="connsiteX1" fmla="*/ 495542 w 495542"/>
              <a:gd name="connsiteY1" fmla="*/ 124813 h 290439"/>
              <a:gd name="connsiteX2" fmla="*/ 452553 w 495542"/>
              <a:gd name="connsiteY2" fmla="*/ 290405 h 290439"/>
              <a:gd name="connsiteX3" fmla="*/ 14 w 495542"/>
              <a:gd name="connsiteY3" fmla="*/ 167132 h 290439"/>
              <a:gd name="connsiteX4" fmla="*/ 39509 w 495542"/>
              <a:gd name="connsiteY4" fmla="*/ 0 h 29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542" h="290439">
                <a:moveTo>
                  <a:pt x="39509" y="0"/>
                </a:moveTo>
                <a:lnTo>
                  <a:pt x="495542" y="124813"/>
                </a:lnTo>
                <a:lnTo>
                  <a:pt x="452553" y="290405"/>
                </a:lnTo>
                <a:cubicBezTo>
                  <a:pt x="92808" y="291735"/>
                  <a:pt x="297510" y="254852"/>
                  <a:pt x="14" y="167132"/>
                </a:cubicBezTo>
                <a:cubicBezTo>
                  <a:pt x="-852" y="110729"/>
                  <a:pt x="40375" y="56403"/>
                  <a:pt x="39509" y="0"/>
                </a:cubicBezTo>
                <a:close/>
              </a:path>
            </a:pathLst>
          </a:custGeom>
          <a:noFill/>
          <a:ln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9">
            <a:extLst>
              <a:ext uri="{FF2B5EF4-FFF2-40B4-BE49-F238E27FC236}">
                <a16:creationId xmlns:a16="http://schemas.microsoft.com/office/drawing/2014/main" id="{33967638-5459-4D63-ACC2-F1C3B4626609}"/>
              </a:ext>
            </a:extLst>
          </p:cNvPr>
          <p:cNvSpPr>
            <a:spLocks noChangeAspect="1"/>
          </p:cNvSpPr>
          <p:nvPr/>
        </p:nvSpPr>
        <p:spPr>
          <a:xfrm>
            <a:off x="4462235" y="3127810"/>
            <a:ext cx="134962" cy="134962"/>
          </a:xfrm>
          <a:prstGeom prst="star5">
            <a:avLst/>
          </a:prstGeom>
          <a:solidFill>
            <a:srgbClr val="FF3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5-Point Star 69">
            <a:extLst>
              <a:ext uri="{FF2B5EF4-FFF2-40B4-BE49-F238E27FC236}">
                <a16:creationId xmlns:a16="http://schemas.microsoft.com/office/drawing/2014/main" id="{2FD1478B-1D64-45E0-8810-293AFE875F2D}"/>
              </a:ext>
            </a:extLst>
          </p:cNvPr>
          <p:cNvSpPr>
            <a:spLocks noChangeAspect="1"/>
          </p:cNvSpPr>
          <p:nvPr/>
        </p:nvSpPr>
        <p:spPr>
          <a:xfrm>
            <a:off x="3502653" y="3168731"/>
            <a:ext cx="134962" cy="134962"/>
          </a:xfrm>
          <a:prstGeom prst="star5">
            <a:avLst/>
          </a:prstGeom>
          <a:solidFill>
            <a:srgbClr val="FF3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A162-9BD1-48C6-A016-759DC94A3A25}"/>
              </a:ext>
            </a:extLst>
          </p:cNvPr>
          <p:cNvSpPr/>
          <p:nvPr/>
        </p:nvSpPr>
        <p:spPr>
          <a:xfrm rot="2511181">
            <a:off x="7149163" y="4601031"/>
            <a:ext cx="267074" cy="972062"/>
          </a:xfrm>
          <a:custGeom>
            <a:avLst/>
            <a:gdLst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05566 w 569897"/>
              <a:gd name="connsiteY4" fmla="*/ 166688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12710 w 569897"/>
              <a:gd name="connsiteY4" fmla="*/ 173832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0507"/>
              <a:gd name="connsiteX1" fmla="*/ 346060 w 569897"/>
              <a:gd name="connsiteY1" fmla="*/ 90488 h 240507"/>
              <a:gd name="connsiteX2" fmla="*/ 298435 w 569897"/>
              <a:gd name="connsiteY2" fmla="*/ 95250 h 240507"/>
              <a:gd name="connsiteX3" fmla="*/ 250810 w 569897"/>
              <a:gd name="connsiteY3" fmla="*/ 173831 h 240507"/>
              <a:gd name="connsiteX4" fmla="*/ 212710 w 569897"/>
              <a:gd name="connsiteY4" fmla="*/ 173832 h 240507"/>
              <a:gd name="connsiteX5" fmla="*/ 174610 w 569897"/>
              <a:gd name="connsiteY5" fmla="*/ 240507 h 240507"/>
              <a:gd name="connsiteX6" fmla="*/ 88885 w 569897"/>
              <a:gd name="connsiteY6" fmla="*/ 240506 h 240507"/>
              <a:gd name="connsiteX7" fmla="*/ 779 w 569897"/>
              <a:gd name="connsiteY7" fmla="*/ 192881 h 240507"/>
              <a:gd name="connsiteX8" fmla="*/ 53166 w 569897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118 w 569118"/>
              <a:gd name="connsiteY0" fmla="*/ 150018 h 150019"/>
              <a:gd name="connsiteX1" fmla="*/ 345281 w 569118"/>
              <a:gd name="connsiteY1" fmla="*/ 0 h 150019"/>
              <a:gd name="connsiteX2" fmla="*/ 297656 w 569118"/>
              <a:gd name="connsiteY2" fmla="*/ 4762 h 150019"/>
              <a:gd name="connsiteX3" fmla="*/ 250031 w 569118"/>
              <a:gd name="connsiteY3" fmla="*/ 83343 h 150019"/>
              <a:gd name="connsiteX4" fmla="*/ 211931 w 569118"/>
              <a:gd name="connsiteY4" fmla="*/ 83344 h 150019"/>
              <a:gd name="connsiteX5" fmla="*/ 173831 w 569118"/>
              <a:gd name="connsiteY5" fmla="*/ 150019 h 150019"/>
              <a:gd name="connsiteX6" fmla="*/ 90487 w 569118"/>
              <a:gd name="connsiteY6" fmla="*/ 150018 h 150019"/>
              <a:gd name="connsiteX7" fmla="*/ 0 w 569118"/>
              <a:gd name="connsiteY7" fmla="*/ 102393 h 150019"/>
              <a:gd name="connsiteX0" fmla="*/ 645318 w 645318"/>
              <a:gd name="connsiteY0" fmla="*/ 150018 h 150019"/>
              <a:gd name="connsiteX1" fmla="*/ 421481 w 645318"/>
              <a:gd name="connsiteY1" fmla="*/ 0 h 150019"/>
              <a:gd name="connsiteX2" fmla="*/ 373856 w 645318"/>
              <a:gd name="connsiteY2" fmla="*/ 4762 h 150019"/>
              <a:gd name="connsiteX3" fmla="*/ 326231 w 645318"/>
              <a:gd name="connsiteY3" fmla="*/ 83343 h 150019"/>
              <a:gd name="connsiteX4" fmla="*/ 288131 w 645318"/>
              <a:gd name="connsiteY4" fmla="*/ 83344 h 150019"/>
              <a:gd name="connsiteX5" fmla="*/ 250031 w 645318"/>
              <a:gd name="connsiteY5" fmla="*/ 150019 h 150019"/>
              <a:gd name="connsiteX6" fmla="*/ 166687 w 645318"/>
              <a:gd name="connsiteY6" fmla="*/ 150018 h 150019"/>
              <a:gd name="connsiteX7" fmla="*/ 0 w 645318"/>
              <a:gd name="connsiteY7" fmla="*/ 134143 h 150019"/>
              <a:gd name="connsiteX0" fmla="*/ 478631 w 478631"/>
              <a:gd name="connsiteY0" fmla="*/ 150018 h 150019"/>
              <a:gd name="connsiteX1" fmla="*/ 254794 w 478631"/>
              <a:gd name="connsiteY1" fmla="*/ 0 h 150019"/>
              <a:gd name="connsiteX2" fmla="*/ 207169 w 478631"/>
              <a:gd name="connsiteY2" fmla="*/ 4762 h 150019"/>
              <a:gd name="connsiteX3" fmla="*/ 159544 w 478631"/>
              <a:gd name="connsiteY3" fmla="*/ 83343 h 150019"/>
              <a:gd name="connsiteX4" fmla="*/ 121444 w 478631"/>
              <a:gd name="connsiteY4" fmla="*/ 83344 h 150019"/>
              <a:gd name="connsiteX5" fmla="*/ 83344 w 478631"/>
              <a:gd name="connsiteY5" fmla="*/ 150019 h 150019"/>
              <a:gd name="connsiteX6" fmla="*/ 0 w 478631"/>
              <a:gd name="connsiteY6" fmla="*/ 150018 h 150019"/>
              <a:gd name="connsiteX0" fmla="*/ 395287 w 395287"/>
              <a:gd name="connsiteY0" fmla="*/ 150018 h 150019"/>
              <a:gd name="connsiteX1" fmla="*/ 171450 w 395287"/>
              <a:gd name="connsiteY1" fmla="*/ 0 h 150019"/>
              <a:gd name="connsiteX2" fmla="*/ 123825 w 395287"/>
              <a:gd name="connsiteY2" fmla="*/ 4762 h 150019"/>
              <a:gd name="connsiteX3" fmla="*/ 76200 w 395287"/>
              <a:gd name="connsiteY3" fmla="*/ 83343 h 150019"/>
              <a:gd name="connsiteX4" fmla="*/ 38100 w 395287"/>
              <a:gd name="connsiteY4" fmla="*/ 83344 h 150019"/>
              <a:gd name="connsiteX5" fmla="*/ 0 w 395287"/>
              <a:gd name="connsiteY5" fmla="*/ 150019 h 150019"/>
              <a:gd name="connsiteX0" fmla="*/ 357187 w 357187"/>
              <a:gd name="connsiteY0" fmla="*/ 150018 h 150018"/>
              <a:gd name="connsiteX1" fmla="*/ 133350 w 357187"/>
              <a:gd name="connsiteY1" fmla="*/ 0 h 150018"/>
              <a:gd name="connsiteX2" fmla="*/ 85725 w 357187"/>
              <a:gd name="connsiteY2" fmla="*/ 4762 h 150018"/>
              <a:gd name="connsiteX3" fmla="*/ 38100 w 357187"/>
              <a:gd name="connsiteY3" fmla="*/ 83343 h 150018"/>
              <a:gd name="connsiteX4" fmla="*/ 0 w 357187"/>
              <a:gd name="connsiteY4" fmla="*/ 83344 h 150018"/>
              <a:gd name="connsiteX0" fmla="*/ 357187 w 357187"/>
              <a:gd name="connsiteY0" fmla="*/ 1008385 h 1008385"/>
              <a:gd name="connsiteX1" fmla="*/ 163680 w 357187"/>
              <a:gd name="connsiteY1" fmla="*/ 0 h 1008385"/>
              <a:gd name="connsiteX2" fmla="*/ 85725 w 357187"/>
              <a:gd name="connsiteY2" fmla="*/ 863129 h 1008385"/>
              <a:gd name="connsiteX3" fmla="*/ 38100 w 357187"/>
              <a:gd name="connsiteY3" fmla="*/ 941710 h 1008385"/>
              <a:gd name="connsiteX4" fmla="*/ 0 w 357187"/>
              <a:gd name="connsiteY4" fmla="*/ 941711 h 1008385"/>
              <a:gd name="connsiteX0" fmla="*/ 357187 w 357187"/>
              <a:gd name="connsiteY0" fmla="*/ 1008385 h 1008385"/>
              <a:gd name="connsiteX1" fmla="*/ 163680 w 357187"/>
              <a:gd name="connsiteY1" fmla="*/ 0 h 1008385"/>
              <a:gd name="connsiteX2" fmla="*/ 90113 w 357187"/>
              <a:gd name="connsiteY2" fmla="*/ 47181 h 1008385"/>
              <a:gd name="connsiteX3" fmla="*/ 38100 w 357187"/>
              <a:gd name="connsiteY3" fmla="*/ 941710 h 1008385"/>
              <a:gd name="connsiteX4" fmla="*/ 0 w 357187"/>
              <a:gd name="connsiteY4" fmla="*/ 941711 h 1008385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38100 w 357187"/>
              <a:gd name="connsiteY3" fmla="*/ 905387 h 972062"/>
              <a:gd name="connsiteX4" fmla="*/ 0 w 357187"/>
              <a:gd name="connsiteY4" fmla="*/ 905388 h 972062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38100 w 357187"/>
              <a:gd name="connsiteY3" fmla="*/ 905387 h 972062"/>
              <a:gd name="connsiteX4" fmla="*/ 0 w 357187"/>
              <a:gd name="connsiteY4" fmla="*/ 905388 h 972062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0 w 357187"/>
              <a:gd name="connsiteY3" fmla="*/ 905388 h 972062"/>
              <a:gd name="connsiteX0" fmla="*/ 267074 w 267074"/>
              <a:gd name="connsiteY0" fmla="*/ 972062 h 972062"/>
              <a:gd name="connsiteX1" fmla="*/ 90121 w 267074"/>
              <a:gd name="connsiteY1" fmla="*/ 0 h 972062"/>
              <a:gd name="connsiteX2" fmla="*/ 0 w 267074"/>
              <a:gd name="connsiteY2" fmla="*/ 10858 h 97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74" h="972062">
                <a:moveTo>
                  <a:pt x="267074" y="972062"/>
                </a:moveTo>
                <a:lnTo>
                  <a:pt x="90121" y="0"/>
                </a:lnTo>
                <a:lnTo>
                  <a:pt x="0" y="10858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5D02E5E-6292-401C-A906-E4458AD35F91}"/>
              </a:ext>
            </a:extLst>
          </p:cNvPr>
          <p:cNvSpPr/>
          <p:nvPr/>
        </p:nvSpPr>
        <p:spPr>
          <a:xfrm rot="2511181">
            <a:off x="6523906" y="4270162"/>
            <a:ext cx="1077298" cy="118965"/>
          </a:xfrm>
          <a:custGeom>
            <a:avLst/>
            <a:gdLst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05566 w 569897"/>
              <a:gd name="connsiteY4" fmla="*/ 166688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12710 w 569897"/>
              <a:gd name="connsiteY4" fmla="*/ 173832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0507"/>
              <a:gd name="connsiteX1" fmla="*/ 346060 w 569897"/>
              <a:gd name="connsiteY1" fmla="*/ 90488 h 240507"/>
              <a:gd name="connsiteX2" fmla="*/ 298435 w 569897"/>
              <a:gd name="connsiteY2" fmla="*/ 95250 h 240507"/>
              <a:gd name="connsiteX3" fmla="*/ 250810 w 569897"/>
              <a:gd name="connsiteY3" fmla="*/ 173831 h 240507"/>
              <a:gd name="connsiteX4" fmla="*/ 212710 w 569897"/>
              <a:gd name="connsiteY4" fmla="*/ 173832 h 240507"/>
              <a:gd name="connsiteX5" fmla="*/ 174610 w 569897"/>
              <a:gd name="connsiteY5" fmla="*/ 240507 h 240507"/>
              <a:gd name="connsiteX6" fmla="*/ 88885 w 569897"/>
              <a:gd name="connsiteY6" fmla="*/ 240506 h 240507"/>
              <a:gd name="connsiteX7" fmla="*/ 779 w 569897"/>
              <a:gd name="connsiteY7" fmla="*/ 192881 h 240507"/>
              <a:gd name="connsiteX8" fmla="*/ 53166 w 569897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118 w 569118"/>
              <a:gd name="connsiteY0" fmla="*/ 150018 h 150019"/>
              <a:gd name="connsiteX1" fmla="*/ 345281 w 569118"/>
              <a:gd name="connsiteY1" fmla="*/ 0 h 150019"/>
              <a:gd name="connsiteX2" fmla="*/ 297656 w 569118"/>
              <a:gd name="connsiteY2" fmla="*/ 4762 h 150019"/>
              <a:gd name="connsiteX3" fmla="*/ 250031 w 569118"/>
              <a:gd name="connsiteY3" fmla="*/ 83343 h 150019"/>
              <a:gd name="connsiteX4" fmla="*/ 211931 w 569118"/>
              <a:gd name="connsiteY4" fmla="*/ 83344 h 150019"/>
              <a:gd name="connsiteX5" fmla="*/ 173831 w 569118"/>
              <a:gd name="connsiteY5" fmla="*/ 150019 h 150019"/>
              <a:gd name="connsiteX6" fmla="*/ 90487 w 569118"/>
              <a:gd name="connsiteY6" fmla="*/ 150018 h 150019"/>
              <a:gd name="connsiteX7" fmla="*/ 0 w 569118"/>
              <a:gd name="connsiteY7" fmla="*/ 102393 h 150019"/>
              <a:gd name="connsiteX0" fmla="*/ 645318 w 645318"/>
              <a:gd name="connsiteY0" fmla="*/ 150018 h 150019"/>
              <a:gd name="connsiteX1" fmla="*/ 421481 w 645318"/>
              <a:gd name="connsiteY1" fmla="*/ 0 h 150019"/>
              <a:gd name="connsiteX2" fmla="*/ 373856 w 645318"/>
              <a:gd name="connsiteY2" fmla="*/ 4762 h 150019"/>
              <a:gd name="connsiteX3" fmla="*/ 326231 w 645318"/>
              <a:gd name="connsiteY3" fmla="*/ 83343 h 150019"/>
              <a:gd name="connsiteX4" fmla="*/ 288131 w 645318"/>
              <a:gd name="connsiteY4" fmla="*/ 83344 h 150019"/>
              <a:gd name="connsiteX5" fmla="*/ 250031 w 645318"/>
              <a:gd name="connsiteY5" fmla="*/ 150019 h 150019"/>
              <a:gd name="connsiteX6" fmla="*/ 166687 w 645318"/>
              <a:gd name="connsiteY6" fmla="*/ 150018 h 150019"/>
              <a:gd name="connsiteX7" fmla="*/ 0 w 645318"/>
              <a:gd name="connsiteY7" fmla="*/ 134143 h 150019"/>
              <a:gd name="connsiteX0" fmla="*/ 478631 w 478631"/>
              <a:gd name="connsiteY0" fmla="*/ 150018 h 150019"/>
              <a:gd name="connsiteX1" fmla="*/ 254794 w 478631"/>
              <a:gd name="connsiteY1" fmla="*/ 0 h 150019"/>
              <a:gd name="connsiteX2" fmla="*/ 207169 w 478631"/>
              <a:gd name="connsiteY2" fmla="*/ 4762 h 150019"/>
              <a:gd name="connsiteX3" fmla="*/ 159544 w 478631"/>
              <a:gd name="connsiteY3" fmla="*/ 83343 h 150019"/>
              <a:gd name="connsiteX4" fmla="*/ 121444 w 478631"/>
              <a:gd name="connsiteY4" fmla="*/ 83344 h 150019"/>
              <a:gd name="connsiteX5" fmla="*/ 83344 w 478631"/>
              <a:gd name="connsiteY5" fmla="*/ 150019 h 150019"/>
              <a:gd name="connsiteX6" fmla="*/ 0 w 478631"/>
              <a:gd name="connsiteY6" fmla="*/ 150018 h 150019"/>
              <a:gd name="connsiteX0" fmla="*/ 395287 w 395287"/>
              <a:gd name="connsiteY0" fmla="*/ 150018 h 150019"/>
              <a:gd name="connsiteX1" fmla="*/ 171450 w 395287"/>
              <a:gd name="connsiteY1" fmla="*/ 0 h 150019"/>
              <a:gd name="connsiteX2" fmla="*/ 123825 w 395287"/>
              <a:gd name="connsiteY2" fmla="*/ 4762 h 150019"/>
              <a:gd name="connsiteX3" fmla="*/ 76200 w 395287"/>
              <a:gd name="connsiteY3" fmla="*/ 83343 h 150019"/>
              <a:gd name="connsiteX4" fmla="*/ 38100 w 395287"/>
              <a:gd name="connsiteY4" fmla="*/ 83344 h 150019"/>
              <a:gd name="connsiteX5" fmla="*/ 0 w 395287"/>
              <a:gd name="connsiteY5" fmla="*/ 150019 h 150019"/>
              <a:gd name="connsiteX0" fmla="*/ 357187 w 357187"/>
              <a:gd name="connsiteY0" fmla="*/ 150018 h 150018"/>
              <a:gd name="connsiteX1" fmla="*/ 133350 w 357187"/>
              <a:gd name="connsiteY1" fmla="*/ 0 h 150018"/>
              <a:gd name="connsiteX2" fmla="*/ 85725 w 357187"/>
              <a:gd name="connsiteY2" fmla="*/ 4762 h 150018"/>
              <a:gd name="connsiteX3" fmla="*/ 38100 w 357187"/>
              <a:gd name="connsiteY3" fmla="*/ 83343 h 150018"/>
              <a:gd name="connsiteX4" fmla="*/ 0 w 357187"/>
              <a:gd name="connsiteY4" fmla="*/ 83344 h 150018"/>
              <a:gd name="connsiteX0" fmla="*/ 357187 w 357187"/>
              <a:gd name="connsiteY0" fmla="*/ 1008385 h 1008385"/>
              <a:gd name="connsiteX1" fmla="*/ 163680 w 357187"/>
              <a:gd name="connsiteY1" fmla="*/ 0 h 1008385"/>
              <a:gd name="connsiteX2" fmla="*/ 85725 w 357187"/>
              <a:gd name="connsiteY2" fmla="*/ 863129 h 1008385"/>
              <a:gd name="connsiteX3" fmla="*/ 38100 w 357187"/>
              <a:gd name="connsiteY3" fmla="*/ 941710 h 1008385"/>
              <a:gd name="connsiteX4" fmla="*/ 0 w 357187"/>
              <a:gd name="connsiteY4" fmla="*/ 941711 h 1008385"/>
              <a:gd name="connsiteX0" fmla="*/ 357187 w 357187"/>
              <a:gd name="connsiteY0" fmla="*/ 1008385 h 1008385"/>
              <a:gd name="connsiteX1" fmla="*/ 163680 w 357187"/>
              <a:gd name="connsiteY1" fmla="*/ 0 h 1008385"/>
              <a:gd name="connsiteX2" fmla="*/ 90113 w 357187"/>
              <a:gd name="connsiteY2" fmla="*/ 47181 h 1008385"/>
              <a:gd name="connsiteX3" fmla="*/ 38100 w 357187"/>
              <a:gd name="connsiteY3" fmla="*/ 941710 h 1008385"/>
              <a:gd name="connsiteX4" fmla="*/ 0 w 357187"/>
              <a:gd name="connsiteY4" fmla="*/ 941711 h 1008385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38100 w 357187"/>
              <a:gd name="connsiteY3" fmla="*/ 905387 h 972062"/>
              <a:gd name="connsiteX4" fmla="*/ 0 w 357187"/>
              <a:gd name="connsiteY4" fmla="*/ 905388 h 972062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38100 w 357187"/>
              <a:gd name="connsiteY3" fmla="*/ 905387 h 972062"/>
              <a:gd name="connsiteX4" fmla="*/ 0 w 357187"/>
              <a:gd name="connsiteY4" fmla="*/ 905388 h 972062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0 w 357187"/>
              <a:gd name="connsiteY3" fmla="*/ 905388 h 972062"/>
              <a:gd name="connsiteX0" fmla="*/ 267074 w 267074"/>
              <a:gd name="connsiteY0" fmla="*/ 972062 h 972062"/>
              <a:gd name="connsiteX1" fmla="*/ 90121 w 267074"/>
              <a:gd name="connsiteY1" fmla="*/ 0 h 972062"/>
              <a:gd name="connsiteX2" fmla="*/ 0 w 267074"/>
              <a:gd name="connsiteY2" fmla="*/ 10858 h 972062"/>
              <a:gd name="connsiteX0" fmla="*/ 282025 w 282025"/>
              <a:gd name="connsiteY0" fmla="*/ 332074 h 332074"/>
              <a:gd name="connsiteX1" fmla="*/ 90121 w 282025"/>
              <a:gd name="connsiteY1" fmla="*/ 0 h 332074"/>
              <a:gd name="connsiteX2" fmla="*/ 0 w 282025"/>
              <a:gd name="connsiteY2" fmla="*/ 10858 h 332074"/>
              <a:gd name="connsiteX0" fmla="*/ 191904 w 191904"/>
              <a:gd name="connsiteY0" fmla="*/ 332074 h 332074"/>
              <a:gd name="connsiteX1" fmla="*/ 0 w 191904"/>
              <a:gd name="connsiteY1" fmla="*/ 0 h 332074"/>
              <a:gd name="connsiteX0" fmla="*/ 442185 w 442185"/>
              <a:gd name="connsiteY0" fmla="*/ 0 h 48769"/>
              <a:gd name="connsiteX1" fmla="*/ 0 w 442185"/>
              <a:gd name="connsiteY1" fmla="*/ 48769 h 48769"/>
              <a:gd name="connsiteX0" fmla="*/ 911313 w 911313"/>
              <a:gd name="connsiteY0" fmla="*/ 0 h 85370"/>
              <a:gd name="connsiteX1" fmla="*/ 0 w 911313"/>
              <a:gd name="connsiteY1" fmla="*/ 85370 h 85370"/>
              <a:gd name="connsiteX0" fmla="*/ 1077298 w 1077298"/>
              <a:gd name="connsiteY0" fmla="*/ 0 h 118965"/>
              <a:gd name="connsiteX1" fmla="*/ 0 w 1077298"/>
              <a:gd name="connsiteY1" fmla="*/ 118965 h 1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7298" h="118965">
                <a:moveTo>
                  <a:pt x="1077298" y="0"/>
                </a:moveTo>
                <a:lnTo>
                  <a:pt x="0" y="118965"/>
                </a:lnTo>
              </a:path>
            </a:pathLst>
          </a:custGeom>
          <a:ln w="38100">
            <a:solidFill>
              <a:srgbClr val="FFFF00"/>
            </a:solidFill>
            <a:prstDash val="dash"/>
          </a:ln>
          <a:effectLst>
            <a:outerShdw blurRad="38100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56f3d475-d5a5-4f38-9fda-4df3bc095028" xsi:nil="true"/>
    <Status xmlns="56f3d475-d5a5-4f38-9fda-4df3bc095028" xsi:nil="true"/>
    <TaxCatchAll xmlns="d968919d-8f17-48aa-b742-a9651d063139" xsi:nil="true"/>
    <lcf76f155ced4ddcb4097134ff3c332f xmlns="56f3d475-d5a5-4f38-9fda-4df3bc09502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82A0F9C4A686438DB087AF414ABF2B" ma:contentTypeVersion="15" ma:contentTypeDescription="Create a new document." ma:contentTypeScope="" ma:versionID="89778612ad66a73111a5700b5dc3cc79">
  <xsd:schema xmlns:xsd="http://www.w3.org/2001/XMLSchema" xmlns:xs="http://www.w3.org/2001/XMLSchema" xmlns:p="http://schemas.microsoft.com/office/2006/metadata/properties" xmlns:ns2="d968919d-8f17-48aa-b742-a9651d063139" xmlns:ns3="56f3d475-d5a5-4f38-9fda-4df3bc095028" targetNamespace="http://schemas.microsoft.com/office/2006/metadata/properties" ma:root="true" ma:fieldsID="b3f4fc1159e75058aed92d53c6878c7a" ns2:_="" ns3:_="">
    <xsd:import namespace="d968919d-8f17-48aa-b742-a9651d063139"/>
    <xsd:import namespace="56f3d475-d5a5-4f38-9fda-4df3bc0950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Status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8919d-8f17-48aa-b742-a9651d0631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1cbae2d-2699-44de-8ed7-9f585882d623}" ma:internalName="TaxCatchAll" ma:showField="CatchAllData" ma:web="d968919d-8f17-48aa-b742-a9651d0631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3d475-d5a5-4f38-9fda-4df3bc095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14" nillable="true" ma:displayName="Status" ma:format="Dropdown" ma:internalName="Status">
      <xsd:simpleType>
        <xsd:union memberTypes="dms:Text">
          <xsd:simpleType>
            <xsd:restriction base="dms:Choice">
              <xsd:enumeration value="Editing"/>
              <xsd:enumeration value="Review"/>
              <xsd:enumeration value="Final"/>
              <xsd:enumeration value="No Updates Needed"/>
            </xsd:restriction>
          </xsd:simpleType>
        </xsd:union>
      </xsd:simpleType>
    </xsd:element>
    <xsd:element name="Comments" ma:index="15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bcd9e62-e469-4ba7-99d5-eaeed98420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8E70EF-8E96-43DC-9C6A-6715A28950D6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56f3d475-d5a5-4f38-9fda-4df3bc095028"/>
    <ds:schemaRef ds:uri="d968919d-8f17-48aa-b742-a9651d063139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F64E29-D749-47E4-86AD-E33B68765B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D9EA7E-85D3-4CDF-BB1F-46CCBE1099B0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270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PowerPoint Presentation</vt:lpstr>
    </vt:vector>
  </TitlesOfParts>
  <Company>Michael Baker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WWilczynski</dc:creator>
  <cp:lastModifiedBy>Wiland, Autumn</cp:lastModifiedBy>
  <cp:revision>129</cp:revision>
  <cp:lastPrinted>2022-09-29T13:53:35Z</cp:lastPrinted>
  <dcterms:created xsi:type="dcterms:W3CDTF">2013-01-04T16:41:30Z</dcterms:created>
  <dcterms:modified xsi:type="dcterms:W3CDTF">2024-03-20T19:54:24Z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0x0101004282A0F9C4A686438DB087AF414ABF2B</vt:lpwstr>
  </property>
</Properties>
</file>